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1209" r:id="rId2"/>
    <p:sldId id="1207" r:id="rId3"/>
    <p:sldId id="1214" r:id="rId4"/>
    <p:sldId id="1210" r:id="rId5"/>
    <p:sldId id="1224" r:id="rId6"/>
    <p:sldId id="1218" r:id="rId7"/>
    <p:sldId id="1217" r:id="rId8"/>
    <p:sldId id="1220" r:id="rId9"/>
    <p:sldId id="1221" r:id="rId10"/>
  </p:sldIdLst>
  <p:sldSz cx="12192000" cy="6858000"/>
  <p:notesSz cx="6881813" cy="97107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B499A5-2C74-41E3-95EC-E230C5776CFF}" v="24" dt="2019-03-28T22:40:14.3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966" autoAdjust="0"/>
  </p:normalViewPr>
  <p:slideViewPr>
    <p:cSldViewPr snapToGrid="0">
      <p:cViewPr varScale="1">
        <p:scale>
          <a:sx n="86" d="100"/>
          <a:sy n="86" d="100"/>
        </p:scale>
        <p:origin x="147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 Maguire" userId="7035742efcc3326e" providerId="LiveId" clId="{C76F2482-8B37-4659-AF0A-943B922E66DB}"/>
    <pc:docChg chg="undo custSel addSld delSld modSld sldOrd">
      <pc:chgData name="Alan Maguire" userId="7035742efcc3326e" providerId="LiveId" clId="{C76F2482-8B37-4659-AF0A-943B922E66DB}" dt="2019-03-09T05:13:16.228" v="2052" actId="20577"/>
      <pc:docMkLst>
        <pc:docMk/>
      </pc:docMkLst>
    </pc:docChg>
  </pc:docChgLst>
  <pc:docChgLst>
    <pc:chgData name="Alan Maguire" userId="7035742efcc3326e" providerId="LiveId" clId="{C2B499A5-2C74-41E3-95EC-E230C5776CFF}"/>
    <pc:docChg chg="modSld">
      <pc:chgData name="Alan Maguire" userId="7035742efcc3326e" providerId="LiveId" clId="{C2B499A5-2C74-41E3-95EC-E230C5776CFF}" dt="2019-03-29T00:50:30.996" v="84" actId="404"/>
      <pc:docMkLst>
        <pc:docMk/>
      </pc:docMkLst>
      <pc:sldChg chg="modSp modAnim">
        <pc:chgData name="Alan Maguire" userId="7035742efcc3326e" providerId="LiveId" clId="{C2B499A5-2C74-41E3-95EC-E230C5776CFF}" dt="2019-03-28T22:38:39.113" v="37"/>
        <pc:sldMkLst>
          <pc:docMk/>
          <pc:sldMk cId="1782937975" sldId="1207"/>
        </pc:sldMkLst>
        <pc:spChg chg="mod">
          <ac:chgData name="Alan Maguire" userId="7035742efcc3326e" providerId="LiveId" clId="{C2B499A5-2C74-41E3-95EC-E230C5776CFF}" dt="2019-03-28T22:24:46.093" v="13" actId="20577"/>
          <ac:spMkLst>
            <pc:docMk/>
            <pc:sldMk cId="1782937975" sldId="1207"/>
            <ac:spMk id="6" creationId="{6C4B9705-C833-48BB-88BB-E77829FB9979}"/>
          </ac:spMkLst>
        </pc:spChg>
      </pc:sldChg>
      <pc:sldChg chg="modSp">
        <pc:chgData name="Alan Maguire" userId="7035742efcc3326e" providerId="LiveId" clId="{C2B499A5-2C74-41E3-95EC-E230C5776CFF}" dt="2019-03-28T22:25:29.401" v="26" actId="20577"/>
        <pc:sldMkLst>
          <pc:docMk/>
          <pc:sldMk cId="1682215041" sldId="1210"/>
        </pc:sldMkLst>
        <pc:spChg chg="mod">
          <ac:chgData name="Alan Maguire" userId="7035742efcc3326e" providerId="LiveId" clId="{C2B499A5-2C74-41E3-95EC-E230C5776CFF}" dt="2019-03-28T22:25:29.401" v="26" actId="20577"/>
          <ac:spMkLst>
            <pc:docMk/>
            <pc:sldMk cId="1682215041" sldId="1210"/>
            <ac:spMk id="2" creationId="{4F744DFC-AFBA-40C0-8398-D47EF72E2BB1}"/>
          </ac:spMkLst>
        </pc:spChg>
      </pc:sldChg>
      <pc:sldChg chg="modAnim">
        <pc:chgData name="Alan Maguire" userId="7035742efcc3326e" providerId="LiveId" clId="{C2B499A5-2C74-41E3-95EC-E230C5776CFF}" dt="2019-03-28T22:38:47.630" v="38"/>
        <pc:sldMkLst>
          <pc:docMk/>
          <pc:sldMk cId="2713268852" sldId="1214"/>
        </pc:sldMkLst>
      </pc:sldChg>
      <pc:sldChg chg="modAnim">
        <pc:chgData name="Alan Maguire" userId="7035742efcc3326e" providerId="LiveId" clId="{C2B499A5-2C74-41E3-95EC-E230C5776CFF}" dt="2019-03-28T22:39:35.291" v="42"/>
        <pc:sldMkLst>
          <pc:docMk/>
          <pc:sldMk cId="1421358011" sldId="1217"/>
        </pc:sldMkLst>
      </pc:sldChg>
      <pc:sldChg chg="modAnim">
        <pc:chgData name="Alan Maguire" userId="7035742efcc3326e" providerId="LiveId" clId="{C2B499A5-2C74-41E3-95EC-E230C5776CFF}" dt="2019-03-28T22:40:14.348" v="50"/>
        <pc:sldMkLst>
          <pc:docMk/>
          <pc:sldMk cId="316582792" sldId="1220"/>
        </pc:sldMkLst>
      </pc:sldChg>
      <pc:sldChg chg="addSp modSp">
        <pc:chgData name="Alan Maguire" userId="7035742efcc3326e" providerId="LiveId" clId="{C2B499A5-2C74-41E3-95EC-E230C5776CFF}" dt="2019-03-29T00:50:30.996" v="84" actId="404"/>
        <pc:sldMkLst>
          <pc:docMk/>
          <pc:sldMk cId="3496929542" sldId="1224"/>
        </pc:sldMkLst>
        <pc:spChg chg="mod">
          <ac:chgData name="Alan Maguire" userId="7035742efcc3326e" providerId="LiveId" clId="{C2B499A5-2C74-41E3-95EC-E230C5776CFF}" dt="2019-03-29T00:50:30.996" v="84" actId="404"/>
          <ac:spMkLst>
            <pc:docMk/>
            <pc:sldMk cId="3496929542" sldId="1224"/>
            <ac:spMk id="2" creationId="{2B8692BD-B884-4DC3-B27D-EBAAA731CFBB}"/>
          </ac:spMkLst>
        </pc:spChg>
        <pc:spChg chg="mod">
          <ac:chgData name="Alan Maguire" userId="7035742efcc3326e" providerId="LiveId" clId="{C2B499A5-2C74-41E3-95EC-E230C5776CFF}" dt="2019-03-28T22:26:06.369" v="29" actId="164"/>
          <ac:spMkLst>
            <pc:docMk/>
            <pc:sldMk cId="3496929542" sldId="1224"/>
            <ac:spMk id="9" creationId="{2C6423A5-DCB0-4E95-A0B0-3872E66B74AE}"/>
          </ac:spMkLst>
        </pc:spChg>
        <pc:spChg chg="mod">
          <ac:chgData name="Alan Maguire" userId="7035742efcc3326e" providerId="LiveId" clId="{C2B499A5-2C74-41E3-95EC-E230C5776CFF}" dt="2019-03-28T22:26:06.369" v="29" actId="164"/>
          <ac:spMkLst>
            <pc:docMk/>
            <pc:sldMk cId="3496929542" sldId="1224"/>
            <ac:spMk id="10" creationId="{0BE4A4A2-EFFF-4288-BD44-DA910FECD359}"/>
          </ac:spMkLst>
        </pc:spChg>
        <pc:spChg chg="mod">
          <ac:chgData name="Alan Maguire" userId="7035742efcc3326e" providerId="LiveId" clId="{C2B499A5-2C74-41E3-95EC-E230C5776CFF}" dt="2019-03-28T22:26:06.369" v="29" actId="164"/>
          <ac:spMkLst>
            <pc:docMk/>
            <pc:sldMk cId="3496929542" sldId="1224"/>
            <ac:spMk id="11" creationId="{8CCD3168-0768-4F6B-A4D2-26AC8BB33FEE}"/>
          </ac:spMkLst>
        </pc:spChg>
        <pc:spChg chg="mod">
          <ac:chgData name="Alan Maguire" userId="7035742efcc3326e" providerId="LiveId" clId="{C2B499A5-2C74-41E3-95EC-E230C5776CFF}" dt="2019-03-28T22:26:06.369" v="29" actId="164"/>
          <ac:spMkLst>
            <pc:docMk/>
            <pc:sldMk cId="3496929542" sldId="1224"/>
            <ac:spMk id="12" creationId="{9475D71C-576E-4771-AD3E-48E9739FF141}"/>
          </ac:spMkLst>
        </pc:spChg>
        <pc:spChg chg="mod">
          <ac:chgData name="Alan Maguire" userId="7035742efcc3326e" providerId="LiveId" clId="{C2B499A5-2C74-41E3-95EC-E230C5776CFF}" dt="2019-03-28T22:26:06.369" v="29" actId="164"/>
          <ac:spMkLst>
            <pc:docMk/>
            <pc:sldMk cId="3496929542" sldId="1224"/>
            <ac:spMk id="13" creationId="{33944088-85C6-409D-85F7-9C4116D1F0C2}"/>
          </ac:spMkLst>
        </pc:spChg>
        <pc:spChg chg="mod">
          <ac:chgData name="Alan Maguire" userId="7035742efcc3326e" providerId="LiveId" clId="{C2B499A5-2C74-41E3-95EC-E230C5776CFF}" dt="2019-03-28T22:26:06.369" v="29" actId="164"/>
          <ac:spMkLst>
            <pc:docMk/>
            <pc:sldMk cId="3496929542" sldId="1224"/>
            <ac:spMk id="14" creationId="{59284270-45F3-465A-9F41-8C71E67C78DB}"/>
          </ac:spMkLst>
        </pc:spChg>
        <pc:spChg chg="mod">
          <ac:chgData name="Alan Maguire" userId="7035742efcc3326e" providerId="LiveId" clId="{C2B499A5-2C74-41E3-95EC-E230C5776CFF}" dt="2019-03-28T22:26:10.557" v="30" actId="164"/>
          <ac:spMkLst>
            <pc:docMk/>
            <pc:sldMk cId="3496929542" sldId="1224"/>
            <ac:spMk id="15" creationId="{6DAE0AAC-E7FD-479F-92E9-C407844E5119}"/>
          </ac:spMkLst>
        </pc:spChg>
        <pc:spChg chg="mod">
          <ac:chgData name="Alan Maguire" userId="7035742efcc3326e" providerId="LiveId" clId="{C2B499A5-2C74-41E3-95EC-E230C5776CFF}" dt="2019-03-28T22:26:10.557" v="30" actId="164"/>
          <ac:spMkLst>
            <pc:docMk/>
            <pc:sldMk cId="3496929542" sldId="1224"/>
            <ac:spMk id="21" creationId="{C75F87DE-6F5E-4793-AAD3-BE29A7DF94B1}"/>
          </ac:spMkLst>
        </pc:spChg>
        <pc:spChg chg="mod">
          <ac:chgData name="Alan Maguire" userId="7035742efcc3326e" providerId="LiveId" clId="{C2B499A5-2C74-41E3-95EC-E230C5776CFF}" dt="2019-03-28T22:26:10.557" v="30" actId="164"/>
          <ac:spMkLst>
            <pc:docMk/>
            <pc:sldMk cId="3496929542" sldId="1224"/>
            <ac:spMk id="22" creationId="{A1391CE8-DA95-44A6-A0E8-A810A182478F}"/>
          </ac:spMkLst>
        </pc:spChg>
        <pc:grpChg chg="add mod">
          <ac:chgData name="Alan Maguire" userId="7035742efcc3326e" providerId="LiveId" clId="{C2B499A5-2C74-41E3-95EC-E230C5776CFF}" dt="2019-03-28T22:26:00.602" v="28" actId="164"/>
          <ac:grpSpMkLst>
            <pc:docMk/>
            <pc:sldMk cId="3496929542" sldId="1224"/>
            <ac:grpSpMk id="3" creationId="{0C5A2492-DCF3-4C3A-8DC3-90CB9295A1A5}"/>
          </ac:grpSpMkLst>
        </pc:grpChg>
        <pc:grpChg chg="add mod">
          <ac:chgData name="Alan Maguire" userId="7035742efcc3326e" providerId="LiveId" clId="{C2B499A5-2C74-41E3-95EC-E230C5776CFF}" dt="2019-03-28T22:26:18.669" v="31" actId="164"/>
          <ac:grpSpMkLst>
            <pc:docMk/>
            <pc:sldMk cId="3496929542" sldId="1224"/>
            <ac:grpSpMk id="5" creationId="{527A2DE6-DD10-4471-94CE-B4F283F6D92C}"/>
          </ac:grpSpMkLst>
        </pc:grpChg>
        <pc:grpChg chg="add mod">
          <ac:chgData name="Alan Maguire" userId="7035742efcc3326e" providerId="LiveId" clId="{C2B499A5-2C74-41E3-95EC-E230C5776CFF}" dt="2019-03-28T22:26:18.669" v="31" actId="164"/>
          <ac:grpSpMkLst>
            <pc:docMk/>
            <pc:sldMk cId="3496929542" sldId="1224"/>
            <ac:grpSpMk id="6" creationId="{65A11C2C-BAC2-4B64-9C97-028C08A2C19F}"/>
          </ac:grpSpMkLst>
        </pc:grpChg>
        <pc:grpChg chg="add mod">
          <ac:chgData name="Alan Maguire" userId="7035742efcc3326e" providerId="LiveId" clId="{C2B499A5-2C74-41E3-95EC-E230C5776CFF}" dt="2019-03-28T22:26:18.669" v="31" actId="164"/>
          <ac:grpSpMkLst>
            <pc:docMk/>
            <pc:sldMk cId="3496929542" sldId="1224"/>
            <ac:grpSpMk id="16" creationId="{A63EE664-03A7-420A-BC40-AC265C203E07}"/>
          </ac:grpSpMkLst>
        </pc:grpChg>
        <pc:picChg chg="mod">
          <ac:chgData name="Alan Maguire" userId="7035742efcc3326e" providerId="LiveId" clId="{C2B499A5-2C74-41E3-95EC-E230C5776CFF}" dt="2019-03-28T22:26:18.669" v="31" actId="164"/>
          <ac:picMkLst>
            <pc:docMk/>
            <pc:sldMk cId="3496929542" sldId="1224"/>
            <ac:picMk id="7" creationId="{EDF1D831-E0CE-49C9-A7E3-9DB6D489CF0D}"/>
          </ac:picMkLst>
        </pc:picChg>
        <pc:picChg chg="mod">
          <ac:chgData name="Alan Maguire" userId="7035742efcc3326e" providerId="LiveId" clId="{C2B499A5-2C74-41E3-95EC-E230C5776CFF}" dt="2019-03-28T22:26:18.669" v="31" actId="164"/>
          <ac:picMkLst>
            <pc:docMk/>
            <pc:sldMk cId="3496929542" sldId="1224"/>
            <ac:picMk id="8" creationId="{A4C8169F-68EE-4BBF-9464-A35EA86E2CA6}"/>
          </ac:picMkLst>
        </pc:picChg>
        <pc:picChg chg="mod">
          <ac:chgData name="Alan Maguire" userId="7035742efcc3326e" providerId="LiveId" clId="{C2B499A5-2C74-41E3-95EC-E230C5776CFF}" dt="2019-03-28T22:26:18.669" v="31" actId="164"/>
          <ac:picMkLst>
            <pc:docMk/>
            <pc:sldMk cId="3496929542" sldId="1224"/>
            <ac:picMk id="23" creationId="{A6BDF9F7-F5BB-450A-95C7-1A4123638B6A}"/>
          </ac:picMkLst>
        </pc:picChg>
        <pc:picChg chg="mod">
          <ac:chgData name="Alan Maguire" userId="7035742efcc3326e" providerId="LiveId" clId="{C2B499A5-2C74-41E3-95EC-E230C5776CFF}" dt="2019-03-28T22:26:18.669" v="31" actId="164"/>
          <ac:picMkLst>
            <pc:docMk/>
            <pc:sldMk cId="3496929542" sldId="1224"/>
            <ac:picMk id="25" creationId="{1441362A-65C5-41CC-876B-4A4F1730C20A}"/>
          </ac:picMkLst>
        </pc:picChg>
        <pc:picChg chg="mod">
          <ac:chgData name="Alan Maguire" userId="7035742efcc3326e" providerId="LiveId" clId="{C2B499A5-2C74-41E3-95EC-E230C5776CFF}" dt="2019-03-28T22:26:18.669" v="31" actId="164"/>
          <ac:picMkLst>
            <pc:docMk/>
            <pc:sldMk cId="3496929542" sldId="1224"/>
            <ac:picMk id="26" creationId="{1BF5B1E7-357D-433C-ABAA-7C542F6EF728}"/>
          </ac:picMkLst>
        </pc:picChg>
      </pc:sldChg>
    </pc:docChg>
  </pc:docChgLst>
  <pc:docChgLst>
    <pc:chgData name="Alan Maguire" userId="7035742efcc3326e" providerId="LiveId" clId="{034E8B5E-52F7-4F53-B906-C7E8479EA6DE}"/>
    <pc:docChg chg="undo custSel addSld delSld modSld sldOrd modMainMaster">
      <pc:chgData name="Alan Maguire" userId="7035742efcc3326e" providerId="LiveId" clId="{034E8B5E-52F7-4F53-B906-C7E8479EA6DE}" dt="2019-03-01T20:04:42.980" v="1431" actId="2696"/>
      <pc:docMkLst>
        <pc:docMk/>
      </pc:docMkLst>
      <pc:sldMasterChg chg="modSp">
        <pc:chgData name="Alan Maguire" userId="7035742efcc3326e" providerId="LiveId" clId="{034E8B5E-52F7-4F53-B906-C7E8479EA6DE}" dt="2019-02-25T04:18:33.635" v="342" actId="1037"/>
        <pc:sldMasterMkLst>
          <pc:docMk/>
          <pc:sldMasterMk cId="2376576867" sldId="2147483648"/>
        </pc:sldMasterMkLst>
        <pc:spChg chg="mod">
          <ac:chgData name="Alan Maguire" userId="7035742efcc3326e" providerId="LiveId" clId="{034E8B5E-52F7-4F53-B906-C7E8479EA6DE}" dt="2019-02-25T04:18:33.635" v="342" actId="1037"/>
          <ac:spMkLst>
            <pc:docMk/>
            <pc:sldMasterMk cId="2376576867" sldId="2147483648"/>
            <ac:spMk id="18" creationId="{5C4F332C-8E18-4A8C-8D94-47DB94349E8D}"/>
          </ac:spMkLst>
        </pc:spChg>
      </pc:sldMasterChg>
    </pc:docChg>
  </pc:docChgLst>
  <pc:docChgLst>
    <pc:chgData name="Alan Maguire" userId="7035742efcc3326e" providerId="LiveId" clId="{4E25C660-737B-437C-B6F5-F985E3D7177D}"/>
    <pc:docChg chg="custSel addSld delSld modSld sldOrd modMainMaster">
      <pc:chgData name="Alan Maguire" userId="7035742efcc3326e" providerId="LiveId" clId="{4E25C660-737B-437C-B6F5-F985E3D7177D}" dt="2019-03-26T09:23:55.564" v="740" actId="14100"/>
      <pc:docMkLst>
        <pc:docMk/>
      </pc:docMkLst>
      <pc:sldMasterChg chg="modSp">
        <pc:chgData name="Alan Maguire" userId="7035742efcc3326e" providerId="LiveId" clId="{4E25C660-737B-437C-B6F5-F985E3D7177D}" dt="2019-03-09T23:52:45.925" v="329" actId="20577"/>
        <pc:sldMasterMkLst>
          <pc:docMk/>
          <pc:sldMasterMk cId="2376576867" sldId="2147483648"/>
        </pc:sldMasterMkLst>
        <pc:spChg chg="mod">
          <ac:chgData name="Alan Maguire" userId="7035742efcc3326e" providerId="LiveId" clId="{4E25C660-737B-437C-B6F5-F985E3D7177D}" dt="2019-03-09T23:52:45.925" v="329" actId="20577"/>
          <ac:spMkLst>
            <pc:docMk/>
            <pc:sldMasterMk cId="2376576867" sldId="2147483648"/>
            <ac:spMk id="18" creationId="{5C4F332C-8E18-4A8C-8D94-47DB94349E8D}"/>
          </ac:spMkLst>
        </pc:spChg>
      </pc:sldMasterChg>
    </pc:docChg>
  </pc:docChgLst>
  <pc:docChgLst>
    <pc:chgData name="Alan Maguire" userId="7035742efcc3326e" providerId="LiveId" clId="{285A71DF-AC30-4AF3-B85B-FA23DE409259}"/>
    <pc:docChg chg="undo redo custSel addSld delSld modSld sldOrd modMainMaster">
      <pc:chgData name="Alan Maguire" userId="7035742efcc3326e" providerId="LiveId" clId="{285A71DF-AC30-4AF3-B85B-FA23DE409259}" dt="2019-03-09T03:56:28.694" v="12062"/>
      <pc:docMkLst>
        <pc:docMk/>
      </pc:docMkLst>
      <pc:sldMasterChg chg="modSp modSldLayout">
        <pc:chgData name="Alan Maguire" userId="7035742efcc3326e" providerId="LiveId" clId="{285A71DF-AC30-4AF3-B85B-FA23DE409259}" dt="2019-03-07T22:55:07.947" v="2889" actId="208"/>
        <pc:sldMasterMkLst>
          <pc:docMk/>
          <pc:sldMasterMk cId="2376576867" sldId="2147483648"/>
        </pc:sldMasterMkLst>
        <pc:spChg chg="mod">
          <ac:chgData name="Alan Maguire" userId="7035742efcc3326e" providerId="LiveId" clId="{285A71DF-AC30-4AF3-B85B-FA23DE409259}" dt="2019-03-06T03:56:55.618" v="288" actId="20577"/>
          <ac:spMkLst>
            <pc:docMk/>
            <pc:sldMasterMk cId="2376576867" sldId="2147483648"/>
            <ac:spMk id="18" creationId="{5C4F332C-8E18-4A8C-8D94-47DB94349E8D}"/>
          </ac:spMkLst>
        </pc:spChg>
        <pc:sldLayoutChg chg="delSp">
          <pc:chgData name="Alan Maguire" userId="7035742efcc3326e" providerId="LiveId" clId="{285A71DF-AC30-4AF3-B85B-FA23DE409259}" dt="2019-03-07T22:54:48.448" v="2885" actId="478"/>
          <pc:sldLayoutMkLst>
            <pc:docMk/>
            <pc:sldMasterMk cId="2376576867" sldId="2147483648"/>
            <pc:sldLayoutMk cId="3341178417" sldId="2147483652"/>
          </pc:sldLayoutMkLst>
          <pc:spChg chg="del">
            <ac:chgData name="Alan Maguire" userId="7035742efcc3326e" providerId="LiveId" clId="{285A71DF-AC30-4AF3-B85B-FA23DE409259}" dt="2019-03-07T22:54:48.448" v="2885" actId="478"/>
            <ac:spMkLst>
              <pc:docMk/>
              <pc:sldMasterMk cId="2376576867" sldId="2147483648"/>
              <pc:sldLayoutMk cId="3341178417" sldId="2147483652"/>
              <ac:spMk id="5" creationId="{B6BEA93A-22F0-4606-9BD5-80A627A7F8A5}"/>
            </ac:spMkLst>
          </pc:spChg>
          <pc:spChg chg="del">
            <ac:chgData name="Alan Maguire" userId="7035742efcc3326e" providerId="LiveId" clId="{285A71DF-AC30-4AF3-B85B-FA23DE409259}" dt="2019-03-07T22:54:48.448" v="2885" actId="478"/>
            <ac:spMkLst>
              <pc:docMk/>
              <pc:sldMasterMk cId="2376576867" sldId="2147483648"/>
              <pc:sldLayoutMk cId="3341178417" sldId="2147483652"/>
              <ac:spMk id="6" creationId="{1E87F8E8-B70C-4E64-9695-F195219E60F4}"/>
            </ac:spMkLst>
          </pc:spChg>
          <pc:spChg chg="del">
            <ac:chgData name="Alan Maguire" userId="7035742efcc3326e" providerId="LiveId" clId="{285A71DF-AC30-4AF3-B85B-FA23DE409259}" dt="2019-03-07T22:54:48.448" v="2885" actId="478"/>
            <ac:spMkLst>
              <pc:docMk/>
              <pc:sldMasterMk cId="2376576867" sldId="2147483648"/>
              <pc:sldLayoutMk cId="3341178417" sldId="2147483652"/>
              <ac:spMk id="7" creationId="{7A560177-34B2-4DD7-913C-C819A0E584A5}"/>
            </ac:spMkLst>
          </pc:spChg>
        </pc:sldLayoutChg>
        <pc:sldLayoutChg chg="delSp">
          <pc:chgData name="Alan Maguire" userId="7035742efcc3326e" providerId="LiveId" clId="{285A71DF-AC30-4AF3-B85B-FA23DE409259}" dt="2019-03-07T22:54:44.681" v="2884" actId="478"/>
          <pc:sldLayoutMkLst>
            <pc:docMk/>
            <pc:sldMasterMk cId="2376576867" sldId="2147483648"/>
            <pc:sldLayoutMk cId="1436580919" sldId="2147483654"/>
          </pc:sldLayoutMkLst>
          <pc:spChg chg="del">
            <ac:chgData name="Alan Maguire" userId="7035742efcc3326e" providerId="LiveId" clId="{285A71DF-AC30-4AF3-B85B-FA23DE409259}" dt="2019-03-07T22:54:44.681" v="2884" actId="478"/>
            <ac:spMkLst>
              <pc:docMk/>
              <pc:sldMasterMk cId="2376576867" sldId="2147483648"/>
              <pc:sldLayoutMk cId="1436580919" sldId="2147483654"/>
              <ac:spMk id="3" creationId="{771FF044-5E2D-47BD-9935-608F59E4D882}"/>
            </ac:spMkLst>
          </pc:spChg>
          <pc:spChg chg="del">
            <ac:chgData name="Alan Maguire" userId="7035742efcc3326e" providerId="LiveId" clId="{285A71DF-AC30-4AF3-B85B-FA23DE409259}" dt="2019-03-07T22:54:44.681" v="2884" actId="478"/>
            <ac:spMkLst>
              <pc:docMk/>
              <pc:sldMasterMk cId="2376576867" sldId="2147483648"/>
              <pc:sldLayoutMk cId="1436580919" sldId="2147483654"/>
              <ac:spMk id="4" creationId="{5D9DA5D8-484A-42A4-8498-AD5FBAF75385}"/>
            </ac:spMkLst>
          </pc:spChg>
          <pc:spChg chg="del">
            <ac:chgData name="Alan Maguire" userId="7035742efcc3326e" providerId="LiveId" clId="{285A71DF-AC30-4AF3-B85B-FA23DE409259}" dt="2019-03-07T22:54:44.681" v="2884" actId="478"/>
            <ac:spMkLst>
              <pc:docMk/>
              <pc:sldMasterMk cId="2376576867" sldId="2147483648"/>
              <pc:sldLayoutMk cId="1436580919" sldId="2147483654"/>
              <ac:spMk id="5" creationId="{23666C52-1030-445D-AC80-2FCA264EA38C}"/>
            </ac:spMkLst>
          </pc:spChg>
        </pc:sldLayoutChg>
        <pc:sldLayoutChg chg="delSp">
          <pc:chgData name="Alan Maguire" userId="7035742efcc3326e" providerId="LiveId" clId="{285A71DF-AC30-4AF3-B85B-FA23DE409259}" dt="2019-03-07T22:54:40.446" v="2883" actId="478"/>
          <pc:sldLayoutMkLst>
            <pc:docMk/>
            <pc:sldMasterMk cId="2376576867" sldId="2147483648"/>
            <pc:sldLayoutMk cId="1934385566" sldId="2147483655"/>
          </pc:sldLayoutMkLst>
          <pc:spChg chg="del">
            <ac:chgData name="Alan Maguire" userId="7035742efcc3326e" providerId="LiveId" clId="{285A71DF-AC30-4AF3-B85B-FA23DE409259}" dt="2019-03-07T22:54:40.446" v="2883" actId="478"/>
            <ac:spMkLst>
              <pc:docMk/>
              <pc:sldMasterMk cId="2376576867" sldId="2147483648"/>
              <pc:sldLayoutMk cId="1934385566" sldId="2147483655"/>
              <ac:spMk id="2" creationId="{1C9A2E2F-30C5-4DE0-9CC3-53F4BEAC6A8D}"/>
            </ac:spMkLst>
          </pc:spChg>
          <pc:spChg chg="del">
            <ac:chgData name="Alan Maguire" userId="7035742efcc3326e" providerId="LiveId" clId="{285A71DF-AC30-4AF3-B85B-FA23DE409259}" dt="2019-03-07T22:54:40.446" v="2883" actId="478"/>
            <ac:spMkLst>
              <pc:docMk/>
              <pc:sldMasterMk cId="2376576867" sldId="2147483648"/>
              <pc:sldLayoutMk cId="1934385566" sldId="2147483655"/>
              <ac:spMk id="3" creationId="{C76DF05B-CD42-419E-9426-66B9F36316A4}"/>
            </ac:spMkLst>
          </pc:spChg>
          <pc:spChg chg="del">
            <ac:chgData name="Alan Maguire" userId="7035742efcc3326e" providerId="LiveId" clId="{285A71DF-AC30-4AF3-B85B-FA23DE409259}" dt="2019-03-07T22:54:40.446" v="2883" actId="478"/>
            <ac:spMkLst>
              <pc:docMk/>
              <pc:sldMasterMk cId="2376576867" sldId="2147483648"/>
              <pc:sldLayoutMk cId="1934385566" sldId="2147483655"/>
              <ac:spMk id="4" creationId="{56C335E0-2726-48BE-8BEC-366E9A30BFFF}"/>
            </ac:spMkLst>
          </pc:spChg>
        </pc:sldLayoutChg>
        <pc:sldLayoutChg chg="addSp delSp modSp">
          <pc:chgData name="Alan Maguire" userId="7035742efcc3326e" providerId="LiveId" clId="{285A71DF-AC30-4AF3-B85B-FA23DE409259}" dt="2019-03-07T22:55:07.947" v="2889" actId="208"/>
          <pc:sldLayoutMkLst>
            <pc:docMk/>
            <pc:sldMasterMk cId="2376576867" sldId="2147483648"/>
            <pc:sldLayoutMk cId="2234058521" sldId="2147483656"/>
          </pc:sldLayoutMkLst>
          <pc:spChg chg="del">
            <ac:chgData name="Alan Maguire" userId="7035742efcc3326e" providerId="LiveId" clId="{285A71DF-AC30-4AF3-B85B-FA23DE409259}" dt="2019-03-07T22:54:36.366" v="2882" actId="478"/>
            <ac:spMkLst>
              <pc:docMk/>
              <pc:sldMasterMk cId="2376576867" sldId="2147483648"/>
              <pc:sldLayoutMk cId="2234058521" sldId="2147483656"/>
              <ac:spMk id="2" creationId="{1C9A2E2F-30C5-4DE0-9CC3-53F4BEAC6A8D}"/>
            </ac:spMkLst>
          </pc:spChg>
          <pc:spChg chg="del">
            <ac:chgData name="Alan Maguire" userId="7035742efcc3326e" providerId="LiveId" clId="{285A71DF-AC30-4AF3-B85B-FA23DE409259}" dt="2019-03-07T22:54:36.366" v="2882" actId="478"/>
            <ac:spMkLst>
              <pc:docMk/>
              <pc:sldMasterMk cId="2376576867" sldId="2147483648"/>
              <pc:sldLayoutMk cId="2234058521" sldId="2147483656"/>
              <ac:spMk id="3" creationId="{C76DF05B-CD42-419E-9426-66B9F36316A4}"/>
            </ac:spMkLst>
          </pc:spChg>
          <pc:spChg chg="del">
            <ac:chgData name="Alan Maguire" userId="7035742efcc3326e" providerId="LiveId" clId="{285A71DF-AC30-4AF3-B85B-FA23DE409259}" dt="2019-03-07T22:54:36.366" v="2882" actId="478"/>
            <ac:spMkLst>
              <pc:docMk/>
              <pc:sldMasterMk cId="2376576867" sldId="2147483648"/>
              <pc:sldLayoutMk cId="2234058521" sldId="2147483656"/>
              <ac:spMk id="4" creationId="{56C335E0-2726-48BE-8BEC-366E9A30BFFF}"/>
            </ac:spMkLst>
          </pc:spChg>
          <pc:spChg chg="add mod">
            <ac:chgData name="Alan Maguire" userId="7035742efcc3326e" providerId="LiveId" clId="{285A71DF-AC30-4AF3-B85B-FA23DE409259}" dt="2019-03-07T22:55:07.947" v="2889" actId="208"/>
            <ac:spMkLst>
              <pc:docMk/>
              <pc:sldMasterMk cId="2376576867" sldId="2147483648"/>
              <pc:sldLayoutMk cId="2234058521" sldId="2147483656"/>
              <ac:spMk id="5" creationId="{E4CD7107-8E9C-4AE1-8DE2-71EFC9B7B383}"/>
            </ac:spMkLst>
          </pc:spChg>
        </pc:sldLayoutChg>
      </pc:sldMasterChg>
    </pc:docChg>
  </pc:docChgLst>
  <pc:docChgLst>
    <pc:chgData name="Alan Maguire" userId="7035742efcc3326e" providerId="LiveId" clId="{754248EA-1E3E-4EC3-A53B-20B1614B61E0}"/>
    <pc:docChg chg="undo custSel addSld delSld modSld sldOrd modMainMaster">
      <pc:chgData name="Alan Maguire" userId="7035742efcc3326e" providerId="LiveId" clId="{754248EA-1E3E-4EC3-A53B-20B1614B61E0}" dt="2019-03-28T00:40:33.773" v="2676" actId="2696"/>
      <pc:docMkLst>
        <pc:docMk/>
      </pc:docMkLst>
      <pc:sldChg chg="addSp delSp modSp add">
        <pc:chgData name="Alan Maguire" userId="7035742efcc3326e" providerId="LiveId" clId="{754248EA-1E3E-4EC3-A53B-20B1614B61E0}" dt="2019-03-27T22:48:03.282" v="1291"/>
        <pc:sldMkLst>
          <pc:docMk/>
          <pc:sldMk cId="1782937975" sldId="1207"/>
        </pc:sldMkLst>
        <pc:spChg chg="mod">
          <ac:chgData name="Alan Maguire" userId="7035742efcc3326e" providerId="LiveId" clId="{754248EA-1E3E-4EC3-A53B-20B1614B61E0}" dt="2019-03-27T21:42:11.802" v="570" actId="20577"/>
          <ac:spMkLst>
            <pc:docMk/>
            <pc:sldMk cId="1782937975" sldId="1207"/>
            <ac:spMk id="2" creationId="{5E1DBD27-7CB1-4939-BBF2-47BE400A2A26}"/>
          </ac:spMkLst>
        </pc:spChg>
        <pc:spChg chg="mod">
          <ac:chgData name="Alan Maguire" userId="7035742efcc3326e" providerId="LiveId" clId="{754248EA-1E3E-4EC3-A53B-20B1614B61E0}" dt="2019-03-27T21:43:49.584" v="614" actId="14100"/>
          <ac:spMkLst>
            <pc:docMk/>
            <pc:sldMk cId="1782937975" sldId="1207"/>
            <ac:spMk id="3" creationId="{C1C272D8-1EF0-4473-9D31-E9F584E70A7D}"/>
          </ac:spMkLst>
        </pc:spChg>
        <pc:spChg chg="add del mod">
          <ac:chgData name="Alan Maguire" userId="7035742efcc3326e" providerId="LiveId" clId="{754248EA-1E3E-4EC3-A53B-20B1614B61E0}" dt="2019-03-27T21:20:41.919" v="54"/>
          <ac:spMkLst>
            <pc:docMk/>
            <pc:sldMk cId="1782937975" sldId="1207"/>
            <ac:spMk id="4" creationId="{F578A621-562B-429A-8C57-CAB991886D7D}"/>
          </ac:spMkLst>
        </pc:spChg>
        <pc:spChg chg="add mod">
          <ac:chgData name="Alan Maguire" userId="7035742efcc3326e" providerId="LiveId" clId="{754248EA-1E3E-4EC3-A53B-20B1614B61E0}" dt="2019-03-27T21:45:43.748" v="655" actId="1037"/>
          <ac:spMkLst>
            <pc:docMk/>
            <pc:sldMk cId="1782937975" sldId="1207"/>
            <ac:spMk id="6" creationId="{6C4B9705-C833-48BB-88BB-E77829FB9979}"/>
          </ac:spMkLst>
        </pc:spChg>
        <pc:spChg chg="add del mod">
          <ac:chgData name="Alan Maguire" userId="7035742efcc3326e" providerId="LiveId" clId="{754248EA-1E3E-4EC3-A53B-20B1614B61E0}" dt="2019-03-27T21:43:57.023" v="616"/>
          <ac:spMkLst>
            <pc:docMk/>
            <pc:sldMk cId="1782937975" sldId="1207"/>
            <ac:spMk id="7" creationId="{AEA9ABC9-9125-4D67-958E-C87481239D97}"/>
          </ac:spMkLst>
        </pc:spChg>
        <pc:picChg chg="add mod">
          <ac:chgData name="Alan Maguire" userId="7035742efcc3326e" providerId="LiveId" clId="{754248EA-1E3E-4EC3-A53B-20B1614B61E0}" dt="2019-03-27T21:46:19.838" v="656" actId="1038"/>
          <ac:picMkLst>
            <pc:docMk/>
            <pc:sldMk cId="1782937975" sldId="1207"/>
            <ac:picMk id="5" creationId="{357F51A2-4D51-4D97-916C-2DFA5A96BFD5}"/>
          </ac:picMkLst>
        </pc:picChg>
        <pc:picChg chg="add del mod">
          <ac:chgData name="Alan Maguire" userId="7035742efcc3326e" providerId="LiveId" clId="{754248EA-1E3E-4EC3-A53B-20B1614B61E0}" dt="2019-03-27T22:48:03.282" v="1291"/>
          <ac:picMkLst>
            <pc:docMk/>
            <pc:sldMk cId="1782937975" sldId="1207"/>
            <ac:picMk id="8" creationId="{A75E0A75-3457-41F2-9669-FBF9F8B826FE}"/>
          </ac:picMkLst>
        </pc:picChg>
      </pc:sldChg>
      <pc:sldChg chg="addSp delSp modSp add">
        <pc:chgData name="Alan Maguire" userId="7035742efcc3326e" providerId="LiveId" clId="{754248EA-1E3E-4EC3-A53B-20B1614B61E0}" dt="2019-03-27T23:09:52.263" v="1346"/>
        <pc:sldMkLst>
          <pc:docMk/>
          <pc:sldMk cId="1214807409" sldId="1209"/>
        </pc:sldMkLst>
        <pc:spChg chg="mod">
          <ac:chgData name="Alan Maguire" userId="7035742efcc3326e" providerId="LiveId" clId="{754248EA-1E3E-4EC3-A53B-20B1614B61E0}" dt="2019-03-27T21:47:03.315" v="666" actId="27636"/>
          <ac:spMkLst>
            <pc:docMk/>
            <pc:sldMk cId="1214807409" sldId="1209"/>
            <ac:spMk id="2" creationId="{07DA4494-E37A-4C1D-BCB6-EFD5CB49887E}"/>
          </ac:spMkLst>
        </pc:spChg>
        <pc:spChg chg="mod">
          <ac:chgData name="Alan Maguire" userId="7035742efcc3326e" providerId="LiveId" clId="{754248EA-1E3E-4EC3-A53B-20B1614B61E0}" dt="2019-03-27T21:47:15.676" v="668" actId="14100"/>
          <ac:spMkLst>
            <pc:docMk/>
            <pc:sldMk cId="1214807409" sldId="1209"/>
            <ac:spMk id="3" creationId="{8CC9539C-DA27-4BA3-B213-4DAC92FD80B6}"/>
          </ac:spMkLst>
        </pc:spChg>
        <pc:spChg chg="add mod">
          <ac:chgData name="Alan Maguire" userId="7035742efcc3326e" providerId="LiveId" clId="{754248EA-1E3E-4EC3-A53B-20B1614B61E0}" dt="2019-03-27T21:50:28.405" v="673" actId="208"/>
          <ac:spMkLst>
            <pc:docMk/>
            <pc:sldMk cId="1214807409" sldId="1209"/>
            <ac:spMk id="4" creationId="{32669ABD-A054-4F31-8E74-76A2BD52E95C}"/>
          </ac:spMkLst>
        </pc:spChg>
        <pc:spChg chg="add">
          <ac:chgData name="Alan Maguire" userId="7035742efcc3326e" providerId="LiveId" clId="{754248EA-1E3E-4EC3-A53B-20B1614B61E0}" dt="2019-03-27T21:47:35.712" v="669"/>
          <ac:spMkLst>
            <pc:docMk/>
            <pc:sldMk cId="1214807409" sldId="1209"/>
            <ac:spMk id="6" creationId="{1892B20A-99B1-4D9E-AD67-AE0ECD867024}"/>
          </ac:spMkLst>
        </pc:spChg>
        <pc:spChg chg="add del mod">
          <ac:chgData name="Alan Maguire" userId="7035742efcc3326e" providerId="LiveId" clId="{754248EA-1E3E-4EC3-A53B-20B1614B61E0}" dt="2019-03-27T22:49:36.569" v="1307"/>
          <ac:spMkLst>
            <pc:docMk/>
            <pc:sldMk cId="1214807409" sldId="1209"/>
            <ac:spMk id="9" creationId="{08186190-72DD-476E-B115-9CDAF5CC4454}"/>
          </ac:spMkLst>
        </pc:spChg>
        <pc:picChg chg="add mod">
          <ac:chgData name="Alan Maguire" userId="7035742efcc3326e" providerId="LiveId" clId="{754248EA-1E3E-4EC3-A53B-20B1614B61E0}" dt="2019-03-27T21:54:26.605" v="710"/>
          <ac:picMkLst>
            <pc:docMk/>
            <pc:sldMk cId="1214807409" sldId="1209"/>
            <ac:picMk id="5" creationId="{45EC199B-12F7-4C65-A603-39D4FFD215D3}"/>
          </ac:picMkLst>
        </pc:picChg>
        <pc:picChg chg="add del mod">
          <ac:chgData name="Alan Maguire" userId="7035742efcc3326e" providerId="LiveId" clId="{754248EA-1E3E-4EC3-A53B-20B1614B61E0}" dt="2019-03-27T21:50:30.875" v="674" actId="478"/>
          <ac:picMkLst>
            <pc:docMk/>
            <pc:sldMk cId="1214807409" sldId="1209"/>
            <ac:picMk id="7" creationId="{7A4029D5-6A31-4711-AD26-F17DE81B4550}"/>
          </ac:picMkLst>
        </pc:picChg>
        <pc:picChg chg="add del mod">
          <ac:chgData name="Alan Maguire" userId="7035742efcc3326e" providerId="LiveId" clId="{754248EA-1E3E-4EC3-A53B-20B1614B61E0}" dt="2019-03-27T22:48:55.253" v="1300"/>
          <ac:picMkLst>
            <pc:docMk/>
            <pc:sldMk cId="1214807409" sldId="1209"/>
            <ac:picMk id="8" creationId="{9FF67564-7EEF-40DB-96B1-7E88F292BF0B}"/>
          </ac:picMkLst>
        </pc:picChg>
        <pc:picChg chg="add del ord">
          <ac:chgData name="Alan Maguire" userId="7035742efcc3326e" providerId="LiveId" clId="{754248EA-1E3E-4EC3-A53B-20B1614B61E0}" dt="2019-03-27T23:09:52.263" v="1346"/>
          <ac:picMkLst>
            <pc:docMk/>
            <pc:sldMk cId="1214807409" sldId="1209"/>
            <ac:picMk id="10" creationId="{E2087506-2660-42CC-A414-A257EB04CD3D}"/>
          </ac:picMkLst>
        </pc:picChg>
      </pc:sldChg>
      <pc:sldChg chg="addSp delSp modSp add">
        <pc:chgData name="Alan Maguire" userId="7035742efcc3326e" providerId="LiveId" clId="{754248EA-1E3E-4EC3-A53B-20B1614B61E0}" dt="2019-03-27T23:40:54.061" v="1776" actId="1035"/>
        <pc:sldMkLst>
          <pc:docMk/>
          <pc:sldMk cId="1682215041" sldId="1210"/>
        </pc:sldMkLst>
        <pc:spChg chg="mod">
          <ac:chgData name="Alan Maguire" userId="7035742efcc3326e" providerId="LiveId" clId="{754248EA-1E3E-4EC3-A53B-20B1614B61E0}" dt="2019-03-27T22:30:17.518" v="1094" actId="20577"/>
          <ac:spMkLst>
            <pc:docMk/>
            <pc:sldMk cId="1682215041" sldId="1210"/>
            <ac:spMk id="2" creationId="{4F744DFC-AFBA-40C0-8398-D47EF72E2BB1}"/>
          </ac:spMkLst>
        </pc:spChg>
        <pc:spChg chg="add mod">
          <ac:chgData name="Alan Maguire" userId="7035742efcc3326e" providerId="LiveId" clId="{754248EA-1E3E-4EC3-A53B-20B1614B61E0}" dt="2019-03-27T23:40:54.061" v="1776" actId="1035"/>
          <ac:spMkLst>
            <pc:docMk/>
            <pc:sldMk cId="1682215041" sldId="1210"/>
            <ac:spMk id="5" creationId="{36BB9030-52BF-49E8-84F9-EF75BCAEA6B4}"/>
          </ac:spMkLst>
        </pc:spChg>
        <pc:spChg chg="add mod">
          <ac:chgData name="Alan Maguire" userId="7035742efcc3326e" providerId="LiveId" clId="{754248EA-1E3E-4EC3-A53B-20B1614B61E0}" dt="2019-03-27T23:40:54.061" v="1776" actId="1035"/>
          <ac:spMkLst>
            <pc:docMk/>
            <pc:sldMk cId="1682215041" sldId="1210"/>
            <ac:spMk id="6" creationId="{08348AE3-44AA-45E1-B1ED-DE2F4573D460}"/>
          </ac:spMkLst>
        </pc:spChg>
        <pc:spChg chg="add del mod">
          <ac:chgData name="Alan Maguire" userId="7035742efcc3326e" providerId="LiveId" clId="{754248EA-1E3E-4EC3-A53B-20B1614B61E0}" dt="2019-03-27T22:35:03.273" v="1160" actId="478"/>
          <ac:spMkLst>
            <pc:docMk/>
            <pc:sldMk cId="1682215041" sldId="1210"/>
            <ac:spMk id="8" creationId="{F8DDBE9D-047A-4D97-84DF-8C43A9591286}"/>
          </ac:spMkLst>
        </pc:spChg>
        <pc:spChg chg="add mod">
          <ac:chgData name="Alan Maguire" userId="7035742efcc3326e" providerId="LiveId" clId="{754248EA-1E3E-4EC3-A53B-20B1614B61E0}" dt="2019-03-27T23:40:54.061" v="1776" actId="1035"/>
          <ac:spMkLst>
            <pc:docMk/>
            <pc:sldMk cId="1682215041" sldId="1210"/>
            <ac:spMk id="9" creationId="{BF659068-139C-4156-B054-C5FFEC97C14D}"/>
          </ac:spMkLst>
        </pc:spChg>
        <pc:picChg chg="add del mod modCrop">
          <ac:chgData name="Alan Maguire" userId="7035742efcc3326e" providerId="LiveId" clId="{754248EA-1E3E-4EC3-A53B-20B1614B61E0}" dt="2019-03-27T22:18:28.912" v="963" actId="478"/>
          <ac:picMkLst>
            <pc:docMk/>
            <pc:sldMk cId="1682215041" sldId="1210"/>
            <ac:picMk id="3" creationId="{62A1B631-ABF0-450D-BA59-5C5878AA69B7}"/>
          </ac:picMkLst>
        </pc:picChg>
        <pc:picChg chg="add del mod modCrop">
          <ac:chgData name="Alan Maguire" userId="7035742efcc3326e" providerId="LiveId" clId="{754248EA-1E3E-4EC3-A53B-20B1614B61E0}" dt="2019-03-27T22:35:01.039" v="1159" actId="478"/>
          <ac:picMkLst>
            <pc:docMk/>
            <pc:sldMk cId="1682215041" sldId="1210"/>
            <ac:picMk id="4" creationId="{DA6D21AD-73D4-4020-920D-3608F7314910}"/>
          </ac:picMkLst>
        </pc:picChg>
        <pc:picChg chg="add del mod">
          <ac:chgData name="Alan Maguire" userId="7035742efcc3326e" providerId="LiveId" clId="{754248EA-1E3E-4EC3-A53B-20B1614B61E0}" dt="2019-03-27T22:42:01.607" v="1211" actId="478"/>
          <ac:picMkLst>
            <pc:docMk/>
            <pc:sldMk cId="1682215041" sldId="1210"/>
            <ac:picMk id="7" creationId="{8EDD0202-5020-4FCF-B432-0724F381D23C}"/>
          </ac:picMkLst>
        </pc:picChg>
        <pc:picChg chg="add mod ord modCrop">
          <ac:chgData name="Alan Maguire" userId="7035742efcc3326e" providerId="LiveId" clId="{754248EA-1E3E-4EC3-A53B-20B1614B61E0}" dt="2019-03-27T23:40:54.061" v="1776" actId="1035"/>
          <ac:picMkLst>
            <pc:docMk/>
            <pc:sldMk cId="1682215041" sldId="1210"/>
            <ac:picMk id="10" creationId="{A278061B-E183-47DF-B0AF-EB45163B2AEF}"/>
          </ac:picMkLst>
        </pc:picChg>
        <pc:picChg chg="add mod ord modCrop">
          <ac:chgData name="Alan Maguire" userId="7035742efcc3326e" providerId="LiveId" clId="{754248EA-1E3E-4EC3-A53B-20B1614B61E0}" dt="2019-03-27T23:40:54.061" v="1776" actId="1035"/>
          <ac:picMkLst>
            <pc:docMk/>
            <pc:sldMk cId="1682215041" sldId="1210"/>
            <ac:picMk id="11" creationId="{F2E7D858-B308-4544-90D7-DAB1F7548E24}"/>
          </ac:picMkLst>
        </pc:picChg>
        <pc:picChg chg="add mod">
          <ac:chgData name="Alan Maguire" userId="7035742efcc3326e" providerId="LiveId" clId="{754248EA-1E3E-4EC3-A53B-20B1614B61E0}" dt="2019-03-27T23:40:54.061" v="1776" actId="1035"/>
          <ac:picMkLst>
            <pc:docMk/>
            <pc:sldMk cId="1682215041" sldId="1210"/>
            <ac:picMk id="1026" creationId="{B5C0E787-3FFE-4215-9329-B646107237CA}"/>
          </ac:picMkLst>
        </pc:picChg>
      </pc:sldChg>
      <pc:sldChg chg="delSp modSp add">
        <pc:chgData name="Alan Maguire" userId="7035742efcc3326e" providerId="LiveId" clId="{754248EA-1E3E-4EC3-A53B-20B1614B61E0}" dt="2019-03-27T23:37:35.847" v="1732" actId="20577"/>
        <pc:sldMkLst>
          <pc:docMk/>
          <pc:sldMk cId="2713268852" sldId="1214"/>
        </pc:sldMkLst>
        <pc:spChg chg="mod">
          <ac:chgData name="Alan Maguire" userId="7035742efcc3326e" providerId="LiveId" clId="{754248EA-1E3E-4EC3-A53B-20B1614B61E0}" dt="2019-03-27T21:59:49.588" v="795" actId="20577"/>
          <ac:spMkLst>
            <pc:docMk/>
            <pc:sldMk cId="2713268852" sldId="1214"/>
            <ac:spMk id="2" creationId="{5E1DBD27-7CB1-4939-BBF2-47BE400A2A26}"/>
          </ac:spMkLst>
        </pc:spChg>
        <pc:spChg chg="mod">
          <ac:chgData name="Alan Maguire" userId="7035742efcc3326e" providerId="LiveId" clId="{754248EA-1E3E-4EC3-A53B-20B1614B61E0}" dt="2019-03-27T23:37:35.847" v="1732" actId="20577"/>
          <ac:spMkLst>
            <pc:docMk/>
            <pc:sldMk cId="2713268852" sldId="1214"/>
            <ac:spMk id="3" creationId="{C1C272D8-1EF0-4473-9D31-E9F584E70A7D}"/>
          </ac:spMkLst>
        </pc:spChg>
        <pc:spChg chg="del mod">
          <ac:chgData name="Alan Maguire" userId="7035742efcc3326e" providerId="LiveId" clId="{754248EA-1E3E-4EC3-A53B-20B1614B61E0}" dt="2019-03-27T21:58:25.173" v="760" actId="478"/>
          <ac:spMkLst>
            <pc:docMk/>
            <pc:sldMk cId="2713268852" sldId="1214"/>
            <ac:spMk id="6" creationId="{6C4B9705-C833-48BB-88BB-E77829FB9979}"/>
          </ac:spMkLst>
        </pc:spChg>
      </pc:sldChg>
      <pc:sldChg chg="addSp delSp modSp add">
        <pc:chgData name="Alan Maguire" userId="7035742efcc3326e" providerId="LiveId" clId="{754248EA-1E3E-4EC3-A53B-20B1614B61E0}" dt="2019-03-27T23:44:51.061" v="1962" actId="5793"/>
        <pc:sldMkLst>
          <pc:docMk/>
          <pc:sldMk cId="1421358011" sldId="1217"/>
        </pc:sldMkLst>
        <pc:spChg chg="mod">
          <ac:chgData name="Alan Maguire" userId="7035742efcc3326e" providerId="LiveId" clId="{754248EA-1E3E-4EC3-A53B-20B1614B61E0}" dt="2019-03-27T23:19:55.446" v="1446" actId="20577"/>
          <ac:spMkLst>
            <pc:docMk/>
            <pc:sldMk cId="1421358011" sldId="1217"/>
            <ac:spMk id="2" creationId="{EEC49A5E-0612-424C-9CB7-72F51B6D56C4}"/>
          </ac:spMkLst>
        </pc:spChg>
        <pc:spChg chg="mod">
          <ac:chgData name="Alan Maguire" userId="7035742efcc3326e" providerId="LiveId" clId="{754248EA-1E3E-4EC3-A53B-20B1614B61E0}" dt="2019-03-27T23:44:51.061" v="1962" actId="5793"/>
          <ac:spMkLst>
            <pc:docMk/>
            <pc:sldMk cId="1421358011" sldId="1217"/>
            <ac:spMk id="3" creationId="{DA551083-6FBC-4FE9-9C0C-B92A9C820151}"/>
          </ac:spMkLst>
        </pc:spChg>
        <pc:spChg chg="add del mod">
          <ac:chgData name="Alan Maguire" userId="7035742efcc3326e" providerId="LiveId" clId="{754248EA-1E3E-4EC3-A53B-20B1614B61E0}" dt="2019-03-27T23:06:04.890" v="1319" actId="478"/>
          <ac:spMkLst>
            <pc:docMk/>
            <pc:sldMk cId="1421358011" sldId="1217"/>
            <ac:spMk id="4" creationId="{ADBCC1F0-DE7C-46ED-893E-804B7E81CA45}"/>
          </ac:spMkLst>
        </pc:spChg>
        <pc:spChg chg="add del">
          <ac:chgData name="Alan Maguire" userId="7035742efcc3326e" providerId="LiveId" clId="{754248EA-1E3E-4EC3-A53B-20B1614B61E0}" dt="2019-03-27T23:06:04.890" v="1319" actId="478"/>
          <ac:spMkLst>
            <pc:docMk/>
            <pc:sldMk cId="1421358011" sldId="1217"/>
            <ac:spMk id="5" creationId="{1308B79B-1A8E-4985-BCA8-0D88F73E6223}"/>
          </ac:spMkLst>
        </pc:spChg>
        <pc:spChg chg="add del">
          <ac:chgData name="Alan Maguire" userId="7035742efcc3326e" providerId="LiveId" clId="{754248EA-1E3E-4EC3-A53B-20B1614B61E0}" dt="2019-03-27T23:06:04.890" v="1319" actId="478"/>
          <ac:spMkLst>
            <pc:docMk/>
            <pc:sldMk cId="1421358011" sldId="1217"/>
            <ac:spMk id="6" creationId="{DB1AEA64-3EC5-4C50-8AAF-C7DC1B0FE30B}"/>
          </ac:spMkLst>
        </pc:spChg>
        <pc:spChg chg="add del mod">
          <ac:chgData name="Alan Maguire" userId="7035742efcc3326e" providerId="LiveId" clId="{754248EA-1E3E-4EC3-A53B-20B1614B61E0}" dt="2019-03-27T23:12:09.940" v="1363" actId="478"/>
          <ac:spMkLst>
            <pc:docMk/>
            <pc:sldMk cId="1421358011" sldId="1217"/>
            <ac:spMk id="7" creationId="{7BDA0F5D-6DDE-4775-A6BD-5C39924F38E6}"/>
          </ac:spMkLst>
        </pc:spChg>
        <pc:spChg chg="add mod ord">
          <ac:chgData name="Alan Maguire" userId="7035742efcc3326e" providerId="LiveId" clId="{754248EA-1E3E-4EC3-A53B-20B1614B61E0}" dt="2019-03-27T23:11:35.427" v="1362" actId="1076"/>
          <ac:spMkLst>
            <pc:docMk/>
            <pc:sldMk cId="1421358011" sldId="1217"/>
            <ac:spMk id="8" creationId="{D41BDED7-9D68-419D-BBB0-05E849755B16}"/>
          </ac:spMkLst>
        </pc:spChg>
        <pc:spChg chg="add mod">
          <ac:chgData name="Alan Maguire" userId="7035742efcc3326e" providerId="LiveId" clId="{754248EA-1E3E-4EC3-A53B-20B1614B61E0}" dt="2019-03-27T23:11:16.949" v="1358" actId="207"/>
          <ac:spMkLst>
            <pc:docMk/>
            <pc:sldMk cId="1421358011" sldId="1217"/>
            <ac:spMk id="12" creationId="{59DA7C30-B37B-4983-B7AA-BFD0ECAEF5BE}"/>
          </ac:spMkLst>
        </pc:spChg>
        <pc:picChg chg="add del mod">
          <ac:chgData name="Alan Maguire" userId="7035742efcc3326e" providerId="LiveId" clId="{754248EA-1E3E-4EC3-A53B-20B1614B61E0}" dt="2019-03-27T23:09:43.710" v="1343"/>
          <ac:picMkLst>
            <pc:docMk/>
            <pc:sldMk cId="1421358011" sldId="1217"/>
            <ac:picMk id="10" creationId="{5C1DBD2D-5F47-4638-96AA-D7729C39FBE4}"/>
          </ac:picMkLst>
        </pc:picChg>
        <pc:picChg chg="add">
          <ac:chgData name="Alan Maguire" userId="7035742efcc3326e" providerId="LiveId" clId="{754248EA-1E3E-4EC3-A53B-20B1614B61E0}" dt="2019-03-27T23:09:55.685" v="1347"/>
          <ac:picMkLst>
            <pc:docMk/>
            <pc:sldMk cId="1421358011" sldId="1217"/>
            <ac:picMk id="11" creationId="{B08B2EF1-9FA7-4C43-B2B3-9A1E9B093C06}"/>
          </ac:picMkLst>
        </pc:picChg>
        <pc:picChg chg="add del mod">
          <ac:chgData name="Alan Maguire" userId="7035742efcc3326e" providerId="LiveId" clId="{754248EA-1E3E-4EC3-A53B-20B1614B61E0}" dt="2019-03-27T23:24:58.703" v="1470" actId="478"/>
          <ac:picMkLst>
            <pc:docMk/>
            <pc:sldMk cId="1421358011" sldId="1217"/>
            <ac:picMk id="3076" creationId="{C8C75C11-E2BB-49D6-9AD3-68188AFCFF9C}"/>
          </ac:picMkLst>
        </pc:picChg>
      </pc:sldChg>
      <pc:sldChg chg="addSp delSp modSp add">
        <pc:chgData name="Alan Maguire" userId="7035742efcc3326e" providerId="LiveId" clId="{754248EA-1E3E-4EC3-A53B-20B1614B61E0}" dt="2019-03-27T23:38:52.685" v="1736" actId="20577"/>
        <pc:sldMkLst>
          <pc:docMk/>
          <pc:sldMk cId="3279623667" sldId="1218"/>
        </pc:sldMkLst>
        <pc:spChg chg="mod">
          <ac:chgData name="Alan Maguire" userId="7035742efcc3326e" providerId="LiveId" clId="{754248EA-1E3E-4EC3-A53B-20B1614B61E0}" dt="2019-03-27T23:27:26.534" v="1539" actId="20577"/>
          <ac:spMkLst>
            <pc:docMk/>
            <pc:sldMk cId="3279623667" sldId="1218"/>
            <ac:spMk id="2" creationId="{2ADCBD54-2B36-495A-8584-7247166FB972}"/>
          </ac:spMkLst>
        </pc:spChg>
        <pc:spChg chg="del">
          <ac:chgData name="Alan Maguire" userId="7035742efcc3326e" providerId="LiveId" clId="{754248EA-1E3E-4EC3-A53B-20B1614B61E0}" dt="2019-03-27T23:13:09.701" v="1368" actId="1032"/>
          <ac:spMkLst>
            <pc:docMk/>
            <pc:sldMk cId="3279623667" sldId="1218"/>
            <ac:spMk id="3" creationId="{E4C75F9D-331F-44B5-B7B0-01251ADF1B19}"/>
          </ac:spMkLst>
        </pc:spChg>
        <pc:graphicFrameChg chg="add mod">
          <ac:chgData name="Alan Maguire" userId="7035742efcc3326e" providerId="LiveId" clId="{754248EA-1E3E-4EC3-A53B-20B1614B61E0}" dt="2019-03-27T23:38:52.685" v="1736" actId="20577"/>
          <ac:graphicFrameMkLst>
            <pc:docMk/>
            <pc:sldMk cId="3279623667" sldId="1218"/>
            <ac:graphicFrameMk id="4" creationId="{AAA8F450-59ED-48BE-8040-FE3DB6B266AD}"/>
          </ac:graphicFrameMkLst>
        </pc:graphicFrameChg>
      </pc:sldChg>
      <pc:sldChg chg="delSp modSp add">
        <pc:chgData name="Alan Maguire" userId="7035742efcc3326e" providerId="LiveId" clId="{754248EA-1E3E-4EC3-A53B-20B1614B61E0}" dt="2019-03-27T23:49:18.503" v="2042" actId="115"/>
        <pc:sldMkLst>
          <pc:docMk/>
          <pc:sldMk cId="316582792" sldId="1220"/>
        </pc:sldMkLst>
        <pc:spChg chg="mod">
          <ac:chgData name="Alan Maguire" userId="7035742efcc3326e" providerId="LiveId" clId="{754248EA-1E3E-4EC3-A53B-20B1614B61E0}" dt="2019-03-27T23:46:08.294" v="1975" actId="20577"/>
          <ac:spMkLst>
            <pc:docMk/>
            <pc:sldMk cId="316582792" sldId="1220"/>
            <ac:spMk id="2" creationId="{5E1DBD27-7CB1-4939-BBF2-47BE400A2A26}"/>
          </ac:spMkLst>
        </pc:spChg>
        <pc:spChg chg="mod">
          <ac:chgData name="Alan Maguire" userId="7035742efcc3326e" providerId="LiveId" clId="{754248EA-1E3E-4EC3-A53B-20B1614B61E0}" dt="2019-03-27T23:49:18.503" v="2042" actId="115"/>
          <ac:spMkLst>
            <pc:docMk/>
            <pc:sldMk cId="316582792" sldId="1220"/>
            <ac:spMk id="3" creationId="{C1C272D8-1EF0-4473-9D31-E9F584E70A7D}"/>
          </ac:spMkLst>
        </pc:spChg>
        <pc:spChg chg="del">
          <ac:chgData name="Alan Maguire" userId="7035742efcc3326e" providerId="LiveId" clId="{754248EA-1E3E-4EC3-A53B-20B1614B61E0}" dt="2019-03-27T23:46:11.061" v="1976" actId="478"/>
          <ac:spMkLst>
            <pc:docMk/>
            <pc:sldMk cId="316582792" sldId="1220"/>
            <ac:spMk id="6" creationId="{6C4B9705-C833-48BB-88BB-E77829FB9979}"/>
          </ac:spMkLst>
        </pc:spChg>
      </pc:sldChg>
      <pc:sldChg chg="add">
        <pc:chgData name="Alan Maguire" userId="7035742efcc3326e" providerId="LiveId" clId="{754248EA-1E3E-4EC3-A53B-20B1614B61E0}" dt="2019-03-27T23:49:41.916" v="2043"/>
        <pc:sldMkLst>
          <pc:docMk/>
          <pc:sldMk cId="628881893" sldId="1221"/>
        </pc:sldMkLst>
      </pc:sldChg>
      <pc:sldChg chg="modSp add del">
        <pc:chgData name="Alan Maguire" userId="7035742efcc3326e" providerId="LiveId" clId="{754248EA-1E3E-4EC3-A53B-20B1614B61E0}" dt="2019-03-28T00:08:51.473" v="2303" actId="2696"/>
        <pc:sldMkLst>
          <pc:docMk/>
          <pc:sldMk cId="1605765720" sldId="1223"/>
        </pc:sldMkLst>
        <pc:spChg chg="mod">
          <ac:chgData name="Alan Maguire" userId="7035742efcc3326e" providerId="LiveId" clId="{754248EA-1E3E-4EC3-A53B-20B1614B61E0}" dt="2019-03-27T23:56:49.620" v="2135" actId="20577"/>
          <ac:spMkLst>
            <pc:docMk/>
            <pc:sldMk cId="1605765720" sldId="1223"/>
            <ac:spMk id="2" creationId="{B5E9934B-17B7-45C1-B29E-B30C8F341E28}"/>
          </ac:spMkLst>
        </pc:spChg>
        <pc:spChg chg="mod">
          <ac:chgData name="Alan Maguire" userId="7035742efcc3326e" providerId="LiveId" clId="{754248EA-1E3E-4EC3-A53B-20B1614B61E0}" dt="2019-03-27T23:53:58.894" v="2109" actId="20577"/>
          <ac:spMkLst>
            <pc:docMk/>
            <pc:sldMk cId="1605765720" sldId="1223"/>
            <ac:spMk id="3" creationId="{9F4FDA15-8C20-431C-8F66-0A50C318E284}"/>
          </ac:spMkLst>
        </pc:spChg>
      </pc:sldChg>
      <pc:sldChg chg="addSp delSp modSp add">
        <pc:chgData name="Alan Maguire" userId="7035742efcc3326e" providerId="LiveId" clId="{754248EA-1E3E-4EC3-A53B-20B1614B61E0}" dt="2019-03-28T00:40:05.139" v="2675" actId="1038"/>
        <pc:sldMkLst>
          <pc:docMk/>
          <pc:sldMk cId="3496929542" sldId="1224"/>
        </pc:sldMkLst>
        <pc:spChg chg="mod">
          <ac:chgData name="Alan Maguire" userId="7035742efcc3326e" providerId="LiveId" clId="{754248EA-1E3E-4EC3-A53B-20B1614B61E0}" dt="2019-03-28T00:02:28.396" v="2264" actId="404"/>
          <ac:spMkLst>
            <pc:docMk/>
            <pc:sldMk cId="3496929542" sldId="1224"/>
            <ac:spMk id="2" creationId="{2B8692BD-B884-4DC3-B27D-EBAAA731CFBB}"/>
          </ac:spMkLst>
        </pc:spChg>
        <pc:spChg chg="add mod">
          <ac:chgData name="Alan Maguire" userId="7035742efcc3326e" providerId="LiveId" clId="{754248EA-1E3E-4EC3-A53B-20B1614B61E0}" dt="2019-03-28T00:25:17.415" v="2496" actId="1036"/>
          <ac:spMkLst>
            <pc:docMk/>
            <pc:sldMk cId="3496929542" sldId="1224"/>
            <ac:spMk id="9" creationId="{2C6423A5-DCB0-4E95-A0B0-3872E66B74AE}"/>
          </ac:spMkLst>
        </pc:spChg>
        <pc:spChg chg="add mod">
          <ac:chgData name="Alan Maguire" userId="7035742efcc3326e" providerId="LiveId" clId="{754248EA-1E3E-4EC3-A53B-20B1614B61E0}" dt="2019-03-28T00:25:17.415" v="2496" actId="1036"/>
          <ac:spMkLst>
            <pc:docMk/>
            <pc:sldMk cId="3496929542" sldId="1224"/>
            <ac:spMk id="10" creationId="{0BE4A4A2-EFFF-4288-BD44-DA910FECD359}"/>
          </ac:spMkLst>
        </pc:spChg>
        <pc:spChg chg="add mod">
          <ac:chgData name="Alan Maguire" userId="7035742efcc3326e" providerId="LiveId" clId="{754248EA-1E3E-4EC3-A53B-20B1614B61E0}" dt="2019-03-28T00:25:17.415" v="2496" actId="1036"/>
          <ac:spMkLst>
            <pc:docMk/>
            <pc:sldMk cId="3496929542" sldId="1224"/>
            <ac:spMk id="11" creationId="{8CCD3168-0768-4F6B-A4D2-26AC8BB33FEE}"/>
          </ac:spMkLst>
        </pc:spChg>
        <pc:spChg chg="add mod">
          <ac:chgData name="Alan Maguire" userId="7035742efcc3326e" providerId="LiveId" clId="{754248EA-1E3E-4EC3-A53B-20B1614B61E0}" dt="2019-03-28T00:25:17.415" v="2496" actId="1036"/>
          <ac:spMkLst>
            <pc:docMk/>
            <pc:sldMk cId="3496929542" sldId="1224"/>
            <ac:spMk id="12" creationId="{9475D71C-576E-4771-AD3E-48E9739FF141}"/>
          </ac:spMkLst>
        </pc:spChg>
        <pc:spChg chg="add mod">
          <ac:chgData name="Alan Maguire" userId="7035742efcc3326e" providerId="LiveId" clId="{754248EA-1E3E-4EC3-A53B-20B1614B61E0}" dt="2019-03-28T00:25:17.415" v="2496" actId="1036"/>
          <ac:spMkLst>
            <pc:docMk/>
            <pc:sldMk cId="3496929542" sldId="1224"/>
            <ac:spMk id="13" creationId="{33944088-85C6-409D-85F7-9C4116D1F0C2}"/>
          </ac:spMkLst>
        </pc:spChg>
        <pc:spChg chg="add mod">
          <ac:chgData name="Alan Maguire" userId="7035742efcc3326e" providerId="LiveId" clId="{754248EA-1E3E-4EC3-A53B-20B1614B61E0}" dt="2019-03-28T00:25:17.415" v="2496" actId="1036"/>
          <ac:spMkLst>
            <pc:docMk/>
            <pc:sldMk cId="3496929542" sldId="1224"/>
            <ac:spMk id="14" creationId="{59284270-45F3-465A-9F41-8C71E67C78DB}"/>
          </ac:spMkLst>
        </pc:spChg>
        <pc:spChg chg="add mod">
          <ac:chgData name="Alan Maguire" userId="7035742efcc3326e" providerId="LiveId" clId="{754248EA-1E3E-4EC3-A53B-20B1614B61E0}" dt="2019-03-28T00:27:20.800" v="2534" actId="1076"/>
          <ac:spMkLst>
            <pc:docMk/>
            <pc:sldMk cId="3496929542" sldId="1224"/>
            <ac:spMk id="15" creationId="{6DAE0AAC-E7FD-479F-92E9-C407844E5119}"/>
          </ac:spMkLst>
        </pc:spChg>
        <pc:spChg chg="add del mod">
          <ac:chgData name="Alan Maguire" userId="7035742efcc3326e" providerId="LiveId" clId="{754248EA-1E3E-4EC3-A53B-20B1614B61E0}" dt="2019-03-28T00:26:10.582" v="2507" actId="478"/>
          <ac:spMkLst>
            <pc:docMk/>
            <pc:sldMk cId="3496929542" sldId="1224"/>
            <ac:spMk id="16" creationId="{A694B951-E6EE-4D67-8EF9-94AABCEAACCF}"/>
          </ac:spMkLst>
        </pc:spChg>
        <pc:spChg chg="add del mod">
          <ac:chgData name="Alan Maguire" userId="7035742efcc3326e" providerId="LiveId" clId="{754248EA-1E3E-4EC3-A53B-20B1614B61E0}" dt="2019-03-28T00:26:11.441" v="2508" actId="478"/>
          <ac:spMkLst>
            <pc:docMk/>
            <pc:sldMk cId="3496929542" sldId="1224"/>
            <ac:spMk id="17" creationId="{51CD90D2-F239-4F12-8C24-6C39BEFCF922}"/>
          </ac:spMkLst>
        </pc:spChg>
        <pc:spChg chg="add del mod">
          <ac:chgData name="Alan Maguire" userId="7035742efcc3326e" providerId="LiveId" clId="{754248EA-1E3E-4EC3-A53B-20B1614B61E0}" dt="2019-03-28T00:26:45.370" v="2520" actId="478"/>
          <ac:spMkLst>
            <pc:docMk/>
            <pc:sldMk cId="3496929542" sldId="1224"/>
            <ac:spMk id="18" creationId="{D9B19C98-3F9D-4F14-9EEF-EDE14DE71A97}"/>
          </ac:spMkLst>
        </pc:spChg>
        <pc:spChg chg="add del mod">
          <ac:chgData name="Alan Maguire" userId="7035742efcc3326e" providerId="LiveId" clId="{754248EA-1E3E-4EC3-A53B-20B1614B61E0}" dt="2019-03-28T00:26:46.230" v="2521" actId="478"/>
          <ac:spMkLst>
            <pc:docMk/>
            <pc:sldMk cId="3496929542" sldId="1224"/>
            <ac:spMk id="19" creationId="{1CD243C5-2DC4-4CA8-81E6-678D7B190009}"/>
          </ac:spMkLst>
        </pc:spChg>
        <pc:spChg chg="add del mod">
          <ac:chgData name="Alan Maguire" userId="7035742efcc3326e" providerId="LiveId" clId="{754248EA-1E3E-4EC3-A53B-20B1614B61E0}" dt="2019-03-28T00:27:08.752" v="2530" actId="478"/>
          <ac:spMkLst>
            <pc:docMk/>
            <pc:sldMk cId="3496929542" sldId="1224"/>
            <ac:spMk id="20" creationId="{EB36B4F8-86E2-4266-B3EA-CAC5DBB8374B}"/>
          </ac:spMkLst>
        </pc:spChg>
        <pc:spChg chg="add mod">
          <ac:chgData name="Alan Maguire" userId="7035742efcc3326e" providerId="LiveId" clId="{754248EA-1E3E-4EC3-A53B-20B1614B61E0}" dt="2019-03-28T00:27:42.081" v="2543" actId="208"/>
          <ac:spMkLst>
            <pc:docMk/>
            <pc:sldMk cId="3496929542" sldId="1224"/>
            <ac:spMk id="21" creationId="{C75F87DE-6F5E-4793-AAD3-BE29A7DF94B1}"/>
          </ac:spMkLst>
        </pc:spChg>
        <pc:spChg chg="add mod">
          <ac:chgData name="Alan Maguire" userId="7035742efcc3326e" providerId="LiveId" clId="{754248EA-1E3E-4EC3-A53B-20B1614B61E0}" dt="2019-03-28T00:27:35.367" v="2540" actId="1076"/>
          <ac:spMkLst>
            <pc:docMk/>
            <pc:sldMk cId="3496929542" sldId="1224"/>
            <ac:spMk id="22" creationId="{A1391CE8-DA95-44A6-A0E8-A810A182478F}"/>
          </ac:spMkLst>
        </pc:spChg>
        <pc:graphicFrameChg chg="mod modGraphic">
          <ac:chgData name="Alan Maguire" userId="7035742efcc3326e" providerId="LiveId" clId="{754248EA-1E3E-4EC3-A53B-20B1614B61E0}" dt="2019-03-28T00:10:20.944" v="2308" actId="207"/>
          <ac:graphicFrameMkLst>
            <pc:docMk/>
            <pc:sldMk cId="3496929542" sldId="1224"/>
            <ac:graphicFrameMk id="4" creationId="{5B6B6731-4697-4C7E-AAB6-CBE67EDD0E5E}"/>
          </ac:graphicFrameMkLst>
        </pc:graphicFrameChg>
        <pc:picChg chg="add del mod">
          <ac:chgData name="Alan Maguire" userId="7035742efcc3326e" providerId="LiveId" clId="{754248EA-1E3E-4EC3-A53B-20B1614B61E0}" dt="2019-03-28T00:17:36.894" v="2363" actId="478"/>
          <ac:picMkLst>
            <pc:docMk/>
            <pc:sldMk cId="3496929542" sldId="1224"/>
            <ac:picMk id="5" creationId="{5B635966-2D0A-448C-AAFE-89D137E710FB}"/>
          </ac:picMkLst>
        </pc:picChg>
        <pc:picChg chg="add del mod">
          <ac:chgData name="Alan Maguire" userId="7035742efcc3326e" providerId="LiveId" clId="{754248EA-1E3E-4EC3-A53B-20B1614B61E0}" dt="2019-03-28T00:17:39.706" v="2365" actId="478"/>
          <ac:picMkLst>
            <pc:docMk/>
            <pc:sldMk cId="3496929542" sldId="1224"/>
            <ac:picMk id="6" creationId="{4D018FBB-6E4B-461F-A907-4B2164CB6C37}"/>
          </ac:picMkLst>
        </pc:picChg>
        <pc:picChg chg="add mod">
          <ac:chgData name="Alan Maguire" userId="7035742efcc3326e" providerId="LiveId" clId="{754248EA-1E3E-4EC3-A53B-20B1614B61E0}" dt="2019-03-28T00:18:02.921" v="2372" actId="14100"/>
          <ac:picMkLst>
            <pc:docMk/>
            <pc:sldMk cId="3496929542" sldId="1224"/>
            <ac:picMk id="7" creationId="{EDF1D831-E0CE-49C9-A7E3-9DB6D489CF0D}"/>
          </ac:picMkLst>
        </pc:picChg>
        <pc:picChg chg="add mod">
          <ac:chgData name="Alan Maguire" userId="7035742efcc3326e" providerId="LiveId" clId="{754248EA-1E3E-4EC3-A53B-20B1614B61E0}" dt="2019-03-28T00:20:48.428" v="2411" actId="1038"/>
          <ac:picMkLst>
            <pc:docMk/>
            <pc:sldMk cId="3496929542" sldId="1224"/>
            <ac:picMk id="8" creationId="{A4C8169F-68EE-4BBF-9464-A35EA86E2CA6}"/>
          </ac:picMkLst>
        </pc:picChg>
        <pc:picChg chg="add mod">
          <ac:chgData name="Alan Maguire" userId="7035742efcc3326e" providerId="LiveId" clId="{754248EA-1E3E-4EC3-A53B-20B1614B61E0}" dt="2019-03-28T00:30:48.890" v="2591" actId="1076"/>
          <ac:picMkLst>
            <pc:docMk/>
            <pc:sldMk cId="3496929542" sldId="1224"/>
            <ac:picMk id="23" creationId="{A6BDF9F7-F5BB-450A-95C7-1A4123638B6A}"/>
          </ac:picMkLst>
        </pc:picChg>
        <pc:picChg chg="add del mod">
          <ac:chgData name="Alan Maguire" userId="7035742efcc3326e" providerId="LiveId" clId="{754248EA-1E3E-4EC3-A53B-20B1614B61E0}" dt="2019-03-28T00:37:17.360" v="2655" actId="478"/>
          <ac:picMkLst>
            <pc:docMk/>
            <pc:sldMk cId="3496929542" sldId="1224"/>
            <ac:picMk id="24" creationId="{9D35C943-9896-445C-83B1-054AE5F8DD82}"/>
          </ac:picMkLst>
        </pc:picChg>
        <pc:picChg chg="add mod">
          <ac:chgData name="Alan Maguire" userId="7035742efcc3326e" providerId="LiveId" clId="{754248EA-1E3E-4EC3-A53B-20B1614B61E0}" dt="2019-03-28T00:37:27.237" v="2658" actId="1076"/>
          <ac:picMkLst>
            <pc:docMk/>
            <pc:sldMk cId="3496929542" sldId="1224"/>
            <ac:picMk id="25" creationId="{1441362A-65C5-41CC-876B-4A4F1730C20A}"/>
          </ac:picMkLst>
        </pc:picChg>
        <pc:picChg chg="add mod">
          <ac:chgData name="Alan Maguire" userId="7035742efcc3326e" providerId="LiveId" clId="{754248EA-1E3E-4EC3-A53B-20B1614B61E0}" dt="2019-03-28T00:40:05.139" v="2675" actId="1038"/>
          <ac:picMkLst>
            <pc:docMk/>
            <pc:sldMk cId="3496929542" sldId="1224"/>
            <ac:picMk id="26" creationId="{1BF5B1E7-357D-433C-ABAA-7C542F6EF728}"/>
          </ac:picMkLst>
        </pc:picChg>
      </pc:sldChg>
      <pc:sldChg chg="addSp delSp modSp add del">
        <pc:chgData name="Alan Maguire" userId="7035742efcc3326e" providerId="LiveId" clId="{754248EA-1E3E-4EC3-A53B-20B1614B61E0}" dt="2019-03-28T00:09:45.409" v="2305" actId="2696"/>
        <pc:sldMkLst>
          <pc:docMk/>
          <pc:sldMk cId="2984981053" sldId="1225"/>
        </pc:sldMkLst>
        <pc:spChg chg="del">
          <ac:chgData name="Alan Maguire" userId="7035742efcc3326e" providerId="LiveId" clId="{754248EA-1E3E-4EC3-A53B-20B1614B61E0}" dt="2019-03-28T00:09:36.907" v="2304" actId="1032"/>
          <ac:spMkLst>
            <pc:docMk/>
            <pc:sldMk cId="2984981053" sldId="1225"/>
            <ac:spMk id="3" creationId="{F50F24AE-086C-45FA-9BD9-5E0DF4C47229}"/>
          </ac:spMkLst>
        </pc:spChg>
        <pc:graphicFrameChg chg="add mod">
          <ac:chgData name="Alan Maguire" userId="7035742efcc3326e" providerId="LiveId" clId="{754248EA-1E3E-4EC3-A53B-20B1614B61E0}" dt="2019-03-28T00:09:36.907" v="2304" actId="1032"/>
          <ac:graphicFrameMkLst>
            <pc:docMk/>
            <pc:sldMk cId="2984981053" sldId="1225"/>
            <ac:graphicFrameMk id="4" creationId="{D3FDE3E9-CCF7-4F8B-945B-D05548E0B481}"/>
          </ac:graphicFrameMkLst>
        </pc:graphicFrameChg>
      </pc:sldChg>
      <pc:sldChg chg="addSp delSp modSp add del">
        <pc:chgData name="Alan Maguire" userId="7035742efcc3326e" providerId="LiveId" clId="{754248EA-1E3E-4EC3-A53B-20B1614B61E0}" dt="2019-03-28T00:40:33.773" v="2676" actId="2696"/>
        <pc:sldMkLst>
          <pc:docMk/>
          <pc:sldMk cId="3290390778" sldId="1225"/>
        </pc:sldMkLst>
        <pc:spChg chg="del">
          <ac:chgData name="Alan Maguire" userId="7035742efcc3326e" providerId="LiveId" clId="{754248EA-1E3E-4EC3-A53B-20B1614B61E0}" dt="2019-03-28T00:15:01.552" v="2336" actId="478"/>
          <ac:spMkLst>
            <pc:docMk/>
            <pc:sldMk cId="3290390778" sldId="1225"/>
            <ac:spMk id="2" creationId="{F3602338-F1C8-4C55-BF35-B032DC22DB47}"/>
          </ac:spMkLst>
        </pc:spChg>
        <pc:spChg chg="del">
          <ac:chgData name="Alan Maguire" userId="7035742efcc3326e" providerId="LiveId" clId="{754248EA-1E3E-4EC3-A53B-20B1614B61E0}" dt="2019-03-28T00:13:33.184" v="2310" actId="1032"/>
          <ac:spMkLst>
            <pc:docMk/>
            <pc:sldMk cId="3290390778" sldId="1225"/>
            <ac:spMk id="3" creationId="{A48E9C06-4775-402C-AFFC-E80BA24AEB75}"/>
          </ac:spMkLst>
        </pc:spChg>
        <pc:spChg chg="add del mod">
          <ac:chgData name="Alan Maguire" userId="7035742efcc3326e" providerId="LiveId" clId="{754248EA-1E3E-4EC3-A53B-20B1614B61E0}" dt="2019-03-28T00:18:29.827" v="2374" actId="478"/>
          <ac:spMkLst>
            <pc:docMk/>
            <pc:sldMk cId="3290390778" sldId="1225"/>
            <ac:spMk id="5" creationId="{AF03432D-8838-4EAF-A358-6E4AD9ACADC5}"/>
          </ac:spMkLst>
        </pc:spChg>
        <pc:spChg chg="add del mod">
          <ac:chgData name="Alan Maguire" userId="7035742efcc3326e" providerId="LiveId" clId="{754248EA-1E3E-4EC3-A53B-20B1614B61E0}" dt="2019-03-28T00:30:06.223" v="2583" actId="478"/>
          <ac:spMkLst>
            <pc:docMk/>
            <pc:sldMk cId="3290390778" sldId="1225"/>
            <ac:spMk id="9" creationId="{E385AFF1-3EDD-451C-A996-D6601D22380F}"/>
          </ac:spMkLst>
        </pc:spChg>
        <pc:spChg chg="add del mod">
          <ac:chgData name="Alan Maguire" userId="7035742efcc3326e" providerId="LiveId" clId="{754248EA-1E3E-4EC3-A53B-20B1614B61E0}" dt="2019-03-28T00:25:57.188" v="2503"/>
          <ac:spMkLst>
            <pc:docMk/>
            <pc:sldMk cId="3290390778" sldId="1225"/>
            <ac:spMk id="11" creationId="{D158692D-096A-4E96-AEFC-61A81DFB49F1}"/>
          </ac:spMkLst>
        </pc:spChg>
        <pc:spChg chg="add del mod">
          <ac:chgData name="Alan Maguire" userId="7035742efcc3326e" providerId="LiveId" clId="{754248EA-1E3E-4EC3-A53B-20B1614B61E0}" dt="2019-03-28T00:25:57.188" v="2503"/>
          <ac:spMkLst>
            <pc:docMk/>
            <pc:sldMk cId="3290390778" sldId="1225"/>
            <ac:spMk id="12" creationId="{29C0142E-F3BB-4FCF-8B3D-0DADE2879EEA}"/>
          </ac:spMkLst>
        </pc:spChg>
        <pc:spChg chg="add del mod">
          <ac:chgData name="Alan Maguire" userId="7035742efcc3326e" providerId="LiveId" clId="{754248EA-1E3E-4EC3-A53B-20B1614B61E0}" dt="2019-03-28T00:25:57.188" v="2503"/>
          <ac:spMkLst>
            <pc:docMk/>
            <pc:sldMk cId="3290390778" sldId="1225"/>
            <ac:spMk id="13" creationId="{8B6CEE3F-588F-416D-B316-C90E9E9F8205}"/>
          </ac:spMkLst>
        </pc:spChg>
        <pc:spChg chg="add del mod">
          <ac:chgData name="Alan Maguire" userId="7035742efcc3326e" providerId="LiveId" clId="{754248EA-1E3E-4EC3-A53B-20B1614B61E0}" dt="2019-03-28T00:28:56.952" v="2557" actId="1032"/>
          <ac:spMkLst>
            <pc:docMk/>
            <pc:sldMk cId="3290390778" sldId="1225"/>
            <ac:spMk id="14" creationId="{FEF8C85C-7825-42B8-BF81-656F64FFFA1A}"/>
          </ac:spMkLst>
        </pc:spChg>
        <pc:spChg chg="add del mod">
          <ac:chgData name="Alan Maguire" userId="7035742efcc3326e" providerId="LiveId" clId="{754248EA-1E3E-4EC3-A53B-20B1614B61E0}" dt="2019-03-28T00:32:20.339" v="2594" actId="1032"/>
          <ac:spMkLst>
            <pc:docMk/>
            <pc:sldMk cId="3290390778" sldId="1225"/>
            <ac:spMk id="17" creationId="{B8B3CF61-5943-40F6-B86A-DD7D20FE73D2}"/>
          </ac:spMkLst>
        </pc:spChg>
        <pc:graphicFrameChg chg="add del mod">
          <ac:chgData name="Alan Maguire" userId="7035742efcc3326e" providerId="LiveId" clId="{754248EA-1E3E-4EC3-A53B-20B1614B61E0}" dt="2019-03-28T00:28:44.371" v="2556" actId="478"/>
          <ac:graphicFrameMkLst>
            <pc:docMk/>
            <pc:sldMk cId="3290390778" sldId="1225"/>
            <ac:graphicFrameMk id="4" creationId="{E5814039-2D82-41D2-A3BB-A5D631FD8D45}"/>
          </ac:graphicFrameMkLst>
        </pc:graphicFrameChg>
        <pc:graphicFrameChg chg="add del mod">
          <ac:chgData name="Alan Maguire" userId="7035742efcc3326e" providerId="LiveId" clId="{754248EA-1E3E-4EC3-A53B-20B1614B61E0}" dt="2019-03-28T00:32:08.573" v="2593" actId="478"/>
          <ac:graphicFrameMkLst>
            <pc:docMk/>
            <pc:sldMk cId="3290390778" sldId="1225"/>
            <ac:graphicFrameMk id="15" creationId="{6380631D-25B1-4A1E-BE77-6A34D4E63908}"/>
          </ac:graphicFrameMkLst>
        </pc:graphicFrameChg>
        <pc:graphicFrameChg chg="add mod">
          <ac:chgData name="Alan Maguire" userId="7035742efcc3326e" providerId="LiveId" clId="{754248EA-1E3E-4EC3-A53B-20B1614B61E0}" dt="2019-03-28T00:38:50.705" v="2663" actId="207"/>
          <ac:graphicFrameMkLst>
            <pc:docMk/>
            <pc:sldMk cId="3290390778" sldId="1225"/>
            <ac:graphicFrameMk id="18" creationId="{3DE88351-BB0F-421D-9137-B9540827426B}"/>
          </ac:graphicFrameMkLst>
        </pc:graphicFrameChg>
        <pc:picChg chg="add del mod">
          <ac:chgData name="Alan Maguire" userId="7035742efcc3326e" providerId="LiveId" clId="{754248EA-1E3E-4EC3-A53B-20B1614B61E0}" dt="2019-03-28T00:15:23.590" v="2339"/>
          <ac:picMkLst>
            <pc:docMk/>
            <pc:sldMk cId="3290390778" sldId="1225"/>
            <ac:picMk id="6" creationId="{D8E5E77C-FC53-4BA7-8C37-2F28F4E6C2BD}"/>
          </ac:picMkLst>
        </pc:picChg>
        <pc:picChg chg="add del mod">
          <ac:chgData name="Alan Maguire" userId="7035742efcc3326e" providerId="LiveId" clId="{754248EA-1E3E-4EC3-A53B-20B1614B61E0}" dt="2019-03-28T00:16:40.270" v="2352"/>
          <ac:picMkLst>
            <pc:docMk/>
            <pc:sldMk cId="3290390778" sldId="1225"/>
            <ac:picMk id="7" creationId="{A4A8A7FA-A920-48F3-8FC0-977C757568F7}"/>
          </ac:picMkLst>
        </pc:picChg>
        <pc:picChg chg="add del mod">
          <ac:chgData name="Alan Maguire" userId="7035742efcc3326e" providerId="LiveId" clId="{754248EA-1E3E-4EC3-A53B-20B1614B61E0}" dt="2019-03-28T00:17:27.985" v="2358"/>
          <ac:picMkLst>
            <pc:docMk/>
            <pc:sldMk cId="3290390778" sldId="1225"/>
            <ac:picMk id="8" creationId="{D900C393-BA5D-473B-800D-283174D2254B}"/>
          </ac:picMkLst>
        </pc:picChg>
        <pc:picChg chg="add del mod">
          <ac:chgData name="Alan Maguire" userId="7035742efcc3326e" providerId="LiveId" clId="{754248EA-1E3E-4EC3-A53B-20B1614B61E0}" dt="2019-03-28T00:20:29.673" v="2398"/>
          <ac:picMkLst>
            <pc:docMk/>
            <pc:sldMk cId="3290390778" sldId="1225"/>
            <ac:picMk id="10" creationId="{FB987E41-D5E6-4067-94CF-18AF3747B0FB}"/>
          </ac:picMkLst>
        </pc:picChg>
        <pc:picChg chg="add del mod">
          <ac:chgData name="Alan Maguire" userId="7035742efcc3326e" providerId="LiveId" clId="{754248EA-1E3E-4EC3-A53B-20B1614B61E0}" dt="2019-03-28T00:30:29.136" v="2586"/>
          <ac:picMkLst>
            <pc:docMk/>
            <pc:sldMk cId="3290390778" sldId="1225"/>
            <ac:picMk id="16" creationId="{2AF8DDA6-E904-415E-813C-59272175BB8A}"/>
          </ac:picMkLst>
        </pc:picChg>
      </pc:sldChg>
      <pc:sldChg chg="add del">
        <pc:chgData name="Alan Maguire" userId="7035742efcc3326e" providerId="LiveId" clId="{754248EA-1E3E-4EC3-A53B-20B1614B61E0}" dt="2019-03-28T00:08:41.173" v="2302" actId="2696"/>
        <pc:sldMkLst>
          <pc:docMk/>
          <pc:sldMk cId="3730237355" sldId="1226"/>
        </pc:sldMkLst>
      </pc:sldChg>
      <pc:sldMasterChg chg="addSp delSp modSp">
        <pc:chgData name="Alan Maguire" userId="7035742efcc3326e" providerId="LiveId" clId="{754248EA-1E3E-4EC3-A53B-20B1614B61E0}" dt="2019-03-27T21:33:41.174" v="305" actId="20577"/>
        <pc:sldMasterMkLst>
          <pc:docMk/>
          <pc:sldMasterMk cId="2376576867" sldId="2147483648"/>
        </pc:sldMasterMkLst>
        <pc:spChg chg="add mod ord">
          <ac:chgData name="Alan Maguire" userId="7035742efcc3326e" providerId="LiveId" clId="{754248EA-1E3E-4EC3-A53B-20B1614B61E0}" dt="2019-03-27T21:29:53.666" v="173" actId="207"/>
          <ac:spMkLst>
            <pc:docMk/>
            <pc:sldMasterMk cId="2376576867" sldId="2147483648"/>
            <ac:spMk id="16" creationId="{41676624-4B02-4FA3-940B-AE88B070666E}"/>
          </ac:spMkLst>
        </pc:spChg>
        <pc:spChg chg="mod">
          <ac:chgData name="Alan Maguire" userId="7035742efcc3326e" providerId="LiveId" clId="{754248EA-1E3E-4EC3-A53B-20B1614B61E0}" dt="2019-03-27T21:33:41.174" v="305" actId="20577"/>
          <ac:spMkLst>
            <pc:docMk/>
            <pc:sldMasterMk cId="2376576867" sldId="2147483648"/>
            <ac:spMk id="18" creationId="{5C4F332C-8E18-4A8C-8D94-47DB94349E8D}"/>
          </ac:spMkLst>
        </pc:spChg>
        <pc:grpChg chg="del">
          <ac:chgData name="Alan Maguire" userId="7035742efcc3326e" providerId="LiveId" clId="{754248EA-1E3E-4EC3-A53B-20B1614B61E0}" dt="2019-03-27T21:21:40.318" v="57" actId="478"/>
          <ac:grpSpMkLst>
            <pc:docMk/>
            <pc:sldMasterMk cId="2376576867" sldId="2147483648"/>
            <ac:grpSpMk id="17" creationId="{26D0CA39-E0FC-4D05-89C9-945F2788DCA3}"/>
          </ac:grpSpMkLst>
        </pc:grp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EF4A78-3B0E-467D-939F-A072D3C07DBF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0140E285-74FD-4A25-86AC-BE8CCAABB312}">
      <dgm:prSet phldrT="[Text]" custT="1"/>
      <dgm:spPr/>
      <dgm:t>
        <a:bodyPr/>
        <a:lstStyle/>
        <a:p>
          <a:r>
            <a:rPr lang="en-AU" sz="4000" b="1" dirty="0">
              <a:solidFill>
                <a:schemeClr val="tx1"/>
              </a:solidFill>
            </a:rPr>
            <a:t>7 </a:t>
          </a:r>
          <a:r>
            <a:rPr lang="en-AU" sz="4000" b="1" u="sng" dirty="0">
              <a:solidFill>
                <a:schemeClr val="tx1"/>
              </a:solidFill>
            </a:rPr>
            <a:t>+</a:t>
          </a:r>
          <a:r>
            <a:rPr lang="en-AU" sz="4000" b="1" dirty="0">
              <a:solidFill>
                <a:schemeClr val="tx1"/>
              </a:solidFill>
            </a:rPr>
            <a:t> 2 rule</a:t>
          </a:r>
        </a:p>
      </dgm:t>
    </dgm:pt>
    <dgm:pt modelId="{B8FDFC0F-508B-435C-A8CA-E1FB27C98E96}" type="parTrans" cxnId="{F7E6CA85-FB5D-485A-B7EB-7D2B551AA144}">
      <dgm:prSet/>
      <dgm:spPr/>
      <dgm:t>
        <a:bodyPr/>
        <a:lstStyle/>
        <a:p>
          <a:endParaRPr lang="en-AU" sz="1100"/>
        </a:p>
      </dgm:t>
    </dgm:pt>
    <dgm:pt modelId="{469CE725-C956-4E5C-85B8-222C105205FB}" type="sibTrans" cxnId="{F7E6CA85-FB5D-485A-B7EB-7D2B551AA144}">
      <dgm:prSet/>
      <dgm:spPr/>
      <dgm:t>
        <a:bodyPr/>
        <a:lstStyle/>
        <a:p>
          <a:endParaRPr lang="en-AU" sz="1100"/>
        </a:p>
      </dgm:t>
    </dgm:pt>
    <dgm:pt modelId="{1669BEA1-7B26-4B1D-8BDB-883BD56F0136}">
      <dgm:prSet phldrT="[Text]" custT="1"/>
      <dgm:spPr/>
      <dgm:t>
        <a:bodyPr/>
        <a:lstStyle/>
        <a:p>
          <a:pPr algn="l"/>
          <a:r>
            <a:rPr lang="en-US" sz="3200" b="0" i="0" kern="1200" dirty="0"/>
            <a:t>Most adults can only store between 5 and 9 items in their short-term memory</a:t>
          </a:r>
          <a:endParaRPr lang="en-AU" sz="3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4228B51E-A5C4-49FE-8F68-4043CAC2CA34}" type="parTrans" cxnId="{CC492E74-9C76-4B37-B7DA-63434B7D0FF8}">
      <dgm:prSet/>
      <dgm:spPr/>
      <dgm:t>
        <a:bodyPr/>
        <a:lstStyle/>
        <a:p>
          <a:endParaRPr lang="en-AU" sz="1100"/>
        </a:p>
      </dgm:t>
    </dgm:pt>
    <dgm:pt modelId="{251753E9-FB9A-477E-B6F3-805EA1E8A377}" type="sibTrans" cxnId="{CC492E74-9C76-4B37-B7DA-63434B7D0FF8}">
      <dgm:prSet/>
      <dgm:spPr/>
      <dgm:t>
        <a:bodyPr/>
        <a:lstStyle/>
        <a:p>
          <a:endParaRPr lang="en-AU" sz="1100"/>
        </a:p>
      </dgm:t>
    </dgm:pt>
    <dgm:pt modelId="{08EA7978-AAFD-4CA1-807D-2C3498559391}">
      <dgm:prSet phldrT="[Text]" custT="1"/>
      <dgm:spPr/>
      <dgm:t>
        <a:bodyPr/>
        <a:lstStyle/>
        <a:p>
          <a:r>
            <a:rPr lang="en-AU" sz="4000" b="1" dirty="0">
              <a:solidFill>
                <a:schemeClr val="tx1"/>
              </a:solidFill>
            </a:rPr>
            <a:t>10/20/30 rule</a:t>
          </a:r>
        </a:p>
      </dgm:t>
    </dgm:pt>
    <dgm:pt modelId="{24D8096D-2EEA-4238-899D-E70977B04FB0}" type="parTrans" cxnId="{6D721B99-9082-4F1F-B49C-534E2BF64937}">
      <dgm:prSet/>
      <dgm:spPr/>
      <dgm:t>
        <a:bodyPr/>
        <a:lstStyle/>
        <a:p>
          <a:endParaRPr lang="en-AU" sz="1100"/>
        </a:p>
      </dgm:t>
    </dgm:pt>
    <dgm:pt modelId="{456DBB93-56BF-4331-9F6C-5630845E6FA2}" type="sibTrans" cxnId="{6D721B99-9082-4F1F-B49C-534E2BF64937}">
      <dgm:prSet/>
      <dgm:spPr/>
      <dgm:t>
        <a:bodyPr/>
        <a:lstStyle/>
        <a:p>
          <a:endParaRPr lang="en-AU" sz="1100"/>
        </a:p>
      </dgm:t>
    </dgm:pt>
    <dgm:pt modelId="{DA56580A-13A9-4BC6-890E-4FD61AF1EDBD}">
      <dgm:prSet phldrT="[Text]" custT="1"/>
      <dgm:spPr/>
      <dgm:t>
        <a:bodyPr/>
        <a:lstStyle/>
        <a:p>
          <a:r>
            <a:rPr lang="en-AU" sz="3200" kern="1200" dirty="0"/>
            <a:t>10 slides</a:t>
          </a:r>
        </a:p>
      </dgm:t>
    </dgm:pt>
    <dgm:pt modelId="{9CAAC7A9-92F2-4BAE-8538-B110203EC627}" type="parTrans" cxnId="{0DE250D9-C13D-4F9E-96EB-9B141FF8E51E}">
      <dgm:prSet/>
      <dgm:spPr/>
      <dgm:t>
        <a:bodyPr/>
        <a:lstStyle/>
        <a:p>
          <a:endParaRPr lang="en-AU" sz="1100"/>
        </a:p>
      </dgm:t>
    </dgm:pt>
    <dgm:pt modelId="{DA434099-D1C9-4AB4-B785-C91308AA7267}" type="sibTrans" cxnId="{0DE250D9-C13D-4F9E-96EB-9B141FF8E51E}">
      <dgm:prSet/>
      <dgm:spPr/>
      <dgm:t>
        <a:bodyPr/>
        <a:lstStyle/>
        <a:p>
          <a:endParaRPr lang="en-AU" sz="1100"/>
        </a:p>
      </dgm:t>
    </dgm:pt>
    <dgm:pt modelId="{58874DCA-AC52-49F2-B292-0F41AA09B5E3}">
      <dgm:prSet phldrT="[Text]" custT="1"/>
      <dgm:spPr/>
      <dgm:t>
        <a:bodyPr/>
        <a:lstStyle/>
        <a:p>
          <a:r>
            <a:rPr lang="en-AU" sz="3200" kern="1200" dirty="0"/>
            <a:t>20 minutes</a:t>
          </a:r>
          <a:endParaRPr lang="en-AU" sz="3600" kern="1200" dirty="0"/>
        </a:p>
      </dgm:t>
    </dgm:pt>
    <dgm:pt modelId="{21B32A0C-26D6-474D-9C4F-25A22F13B3ED}" type="parTrans" cxnId="{3A5AD088-B743-4917-951E-4C975FDFFA0B}">
      <dgm:prSet/>
      <dgm:spPr/>
      <dgm:t>
        <a:bodyPr/>
        <a:lstStyle/>
        <a:p>
          <a:endParaRPr lang="en-AU" sz="1100"/>
        </a:p>
      </dgm:t>
    </dgm:pt>
    <dgm:pt modelId="{87CB14B7-804A-43B5-9CD4-9D757A58B6ED}" type="sibTrans" cxnId="{3A5AD088-B743-4917-951E-4C975FDFFA0B}">
      <dgm:prSet/>
      <dgm:spPr/>
      <dgm:t>
        <a:bodyPr/>
        <a:lstStyle/>
        <a:p>
          <a:endParaRPr lang="en-AU" sz="1100"/>
        </a:p>
      </dgm:t>
    </dgm:pt>
    <dgm:pt modelId="{CDAD2B00-0E55-4CA2-987F-9226BA7CD269}">
      <dgm:prSet phldrT="[Text]" custT="1"/>
      <dgm:spPr/>
      <dgm:t>
        <a:bodyPr/>
        <a:lstStyle/>
        <a:p>
          <a:r>
            <a:rPr lang="en-AU" sz="3200" kern="1200" dirty="0"/>
            <a:t>30 point font </a:t>
          </a:r>
          <a:r>
            <a:rPr lang="en-AU" sz="3200" kern="1200" dirty="0">
              <a:latin typeface="Calibri" panose="020F0502020204030204"/>
              <a:ea typeface="+mn-ea"/>
              <a:cs typeface="+mn-cs"/>
            </a:rPr>
            <a:t>size (minimum)</a:t>
          </a:r>
        </a:p>
      </dgm:t>
    </dgm:pt>
    <dgm:pt modelId="{644318A9-CC9E-4DB6-B3C1-47E3B51A7F11}" type="parTrans" cxnId="{B0D1923E-9F21-4B1F-B2FC-EBF4847BB71E}">
      <dgm:prSet/>
      <dgm:spPr/>
      <dgm:t>
        <a:bodyPr/>
        <a:lstStyle/>
        <a:p>
          <a:endParaRPr lang="en-AU"/>
        </a:p>
      </dgm:t>
    </dgm:pt>
    <dgm:pt modelId="{1CEEFFFA-A362-4D0A-B087-958F4A6F96B7}" type="sibTrans" cxnId="{B0D1923E-9F21-4B1F-B2FC-EBF4847BB71E}">
      <dgm:prSet/>
      <dgm:spPr/>
      <dgm:t>
        <a:bodyPr/>
        <a:lstStyle/>
        <a:p>
          <a:endParaRPr lang="en-AU"/>
        </a:p>
      </dgm:t>
    </dgm:pt>
    <dgm:pt modelId="{ED4EA942-D1C1-4B56-8FBD-9D12DDA6C136}" type="pres">
      <dgm:prSet presAssocID="{7EEF4A78-3B0E-467D-939F-A072D3C07DBF}" presName="Name0" presStyleCnt="0">
        <dgm:presLayoutVars>
          <dgm:dir/>
          <dgm:animLvl val="lvl"/>
          <dgm:resizeHandles val="exact"/>
        </dgm:presLayoutVars>
      </dgm:prSet>
      <dgm:spPr/>
    </dgm:pt>
    <dgm:pt modelId="{06DBF9AE-ACA2-455D-93FE-4D0C9EB72C58}" type="pres">
      <dgm:prSet presAssocID="{0140E285-74FD-4A25-86AC-BE8CCAABB312}" presName="linNode" presStyleCnt="0"/>
      <dgm:spPr/>
    </dgm:pt>
    <dgm:pt modelId="{65A90CB6-42F9-4193-A941-3C0DF6135A04}" type="pres">
      <dgm:prSet presAssocID="{0140E285-74FD-4A25-86AC-BE8CCAABB312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5C52989A-AA47-4587-941E-FBCBE4A24055}" type="pres">
      <dgm:prSet presAssocID="{0140E285-74FD-4A25-86AC-BE8CCAABB312}" presName="descendantText" presStyleLbl="alignAccFollowNode1" presStyleIdx="0" presStyleCnt="2">
        <dgm:presLayoutVars>
          <dgm:bulletEnabled val="1"/>
        </dgm:presLayoutVars>
      </dgm:prSet>
      <dgm:spPr/>
    </dgm:pt>
    <dgm:pt modelId="{265BE289-F317-4CFE-80C8-D8D506C4572C}" type="pres">
      <dgm:prSet presAssocID="{469CE725-C956-4E5C-85B8-222C105205FB}" presName="sp" presStyleCnt="0"/>
      <dgm:spPr/>
    </dgm:pt>
    <dgm:pt modelId="{E05359C0-E210-4223-85F9-803BD8104884}" type="pres">
      <dgm:prSet presAssocID="{08EA7978-AAFD-4CA1-807D-2C3498559391}" presName="linNode" presStyleCnt="0"/>
      <dgm:spPr/>
    </dgm:pt>
    <dgm:pt modelId="{4054F915-69D9-460C-A594-FD9EBD18EAAD}" type="pres">
      <dgm:prSet presAssocID="{08EA7978-AAFD-4CA1-807D-2C3498559391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A3271274-DF9B-4B79-B950-1BB41A5AFEB1}" type="pres">
      <dgm:prSet presAssocID="{08EA7978-AAFD-4CA1-807D-2C3498559391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3236A331-ACF0-42FF-8048-FD7FDA98C8D4}" type="presOf" srcId="{08EA7978-AAFD-4CA1-807D-2C3498559391}" destId="{4054F915-69D9-460C-A594-FD9EBD18EAAD}" srcOrd="0" destOrd="0" presId="urn:microsoft.com/office/officeart/2005/8/layout/vList5"/>
    <dgm:cxn modelId="{B0D1923E-9F21-4B1F-B2FC-EBF4847BB71E}" srcId="{08EA7978-AAFD-4CA1-807D-2C3498559391}" destId="{CDAD2B00-0E55-4CA2-987F-9226BA7CD269}" srcOrd="2" destOrd="0" parTransId="{644318A9-CC9E-4DB6-B3C1-47E3B51A7F11}" sibTransId="{1CEEFFFA-A362-4D0A-B087-958F4A6F96B7}"/>
    <dgm:cxn modelId="{AF2DF45D-F83C-4D7D-BE35-4BA357260513}" type="presOf" srcId="{7EEF4A78-3B0E-467D-939F-A072D3C07DBF}" destId="{ED4EA942-D1C1-4B56-8FBD-9D12DDA6C136}" srcOrd="0" destOrd="0" presId="urn:microsoft.com/office/officeart/2005/8/layout/vList5"/>
    <dgm:cxn modelId="{983B664A-7BDC-43A0-BD9F-60D7D13A1B69}" type="presOf" srcId="{0140E285-74FD-4A25-86AC-BE8CCAABB312}" destId="{65A90CB6-42F9-4193-A941-3C0DF6135A04}" srcOrd="0" destOrd="0" presId="urn:microsoft.com/office/officeart/2005/8/layout/vList5"/>
    <dgm:cxn modelId="{CC492E74-9C76-4B37-B7DA-63434B7D0FF8}" srcId="{0140E285-74FD-4A25-86AC-BE8CCAABB312}" destId="{1669BEA1-7B26-4B1D-8BDB-883BD56F0136}" srcOrd="0" destOrd="0" parTransId="{4228B51E-A5C4-49FE-8F68-4043CAC2CA34}" sibTransId="{251753E9-FB9A-477E-B6F3-805EA1E8A377}"/>
    <dgm:cxn modelId="{F7E6CA85-FB5D-485A-B7EB-7D2B551AA144}" srcId="{7EEF4A78-3B0E-467D-939F-A072D3C07DBF}" destId="{0140E285-74FD-4A25-86AC-BE8CCAABB312}" srcOrd="0" destOrd="0" parTransId="{B8FDFC0F-508B-435C-A8CA-E1FB27C98E96}" sibTransId="{469CE725-C956-4E5C-85B8-222C105205FB}"/>
    <dgm:cxn modelId="{5D358B86-B591-433F-A48B-94F2387BF3FE}" type="presOf" srcId="{58874DCA-AC52-49F2-B292-0F41AA09B5E3}" destId="{A3271274-DF9B-4B79-B950-1BB41A5AFEB1}" srcOrd="0" destOrd="1" presId="urn:microsoft.com/office/officeart/2005/8/layout/vList5"/>
    <dgm:cxn modelId="{3A5AD088-B743-4917-951E-4C975FDFFA0B}" srcId="{08EA7978-AAFD-4CA1-807D-2C3498559391}" destId="{58874DCA-AC52-49F2-B292-0F41AA09B5E3}" srcOrd="1" destOrd="0" parTransId="{21B32A0C-26D6-474D-9C4F-25A22F13B3ED}" sibTransId="{87CB14B7-804A-43B5-9CD4-9D757A58B6ED}"/>
    <dgm:cxn modelId="{F3BE228E-6E72-4DFF-87CE-96BE4FB8315C}" type="presOf" srcId="{1669BEA1-7B26-4B1D-8BDB-883BD56F0136}" destId="{5C52989A-AA47-4587-941E-FBCBE4A24055}" srcOrd="0" destOrd="0" presId="urn:microsoft.com/office/officeart/2005/8/layout/vList5"/>
    <dgm:cxn modelId="{6D721B99-9082-4F1F-B49C-534E2BF64937}" srcId="{7EEF4A78-3B0E-467D-939F-A072D3C07DBF}" destId="{08EA7978-AAFD-4CA1-807D-2C3498559391}" srcOrd="1" destOrd="0" parTransId="{24D8096D-2EEA-4238-899D-E70977B04FB0}" sibTransId="{456DBB93-56BF-4331-9F6C-5630845E6FA2}"/>
    <dgm:cxn modelId="{60D668A3-66ED-463A-A111-C371C2DD385D}" type="presOf" srcId="{CDAD2B00-0E55-4CA2-987F-9226BA7CD269}" destId="{A3271274-DF9B-4B79-B950-1BB41A5AFEB1}" srcOrd="0" destOrd="2" presId="urn:microsoft.com/office/officeart/2005/8/layout/vList5"/>
    <dgm:cxn modelId="{0DE250D9-C13D-4F9E-96EB-9B141FF8E51E}" srcId="{08EA7978-AAFD-4CA1-807D-2C3498559391}" destId="{DA56580A-13A9-4BC6-890E-4FD61AF1EDBD}" srcOrd="0" destOrd="0" parTransId="{9CAAC7A9-92F2-4BAE-8538-B110203EC627}" sibTransId="{DA434099-D1C9-4AB4-B785-C91308AA7267}"/>
    <dgm:cxn modelId="{C3C11DDD-EA02-42E7-8FAD-FBF3D7B470D8}" type="presOf" srcId="{DA56580A-13A9-4BC6-890E-4FD61AF1EDBD}" destId="{A3271274-DF9B-4B79-B950-1BB41A5AFEB1}" srcOrd="0" destOrd="0" presId="urn:microsoft.com/office/officeart/2005/8/layout/vList5"/>
    <dgm:cxn modelId="{73BFF89D-CE2F-4E83-B2CB-C2280DD876F9}" type="presParOf" srcId="{ED4EA942-D1C1-4B56-8FBD-9D12DDA6C136}" destId="{06DBF9AE-ACA2-455D-93FE-4D0C9EB72C58}" srcOrd="0" destOrd="0" presId="urn:microsoft.com/office/officeart/2005/8/layout/vList5"/>
    <dgm:cxn modelId="{7778CC3F-D8DF-4F66-840B-6C685DE4D171}" type="presParOf" srcId="{06DBF9AE-ACA2-455D-93FE-4D0C9EB72C58}" destId="{65A90CB6-42F9-4193-A941-3C0DF6135A04}" srcOrd="0" destOrd="0" presId="urn:microsoft.com/office/officeart/2005/8/layout/vList5"/>
    <dgm:cxn modelId="{05335A97-0795-44C9-9F3F-9AA21C6E8588}" type="presParOf" srcId="{06DBF9AE-ACA2-455D-93FE-4D0C9EB72C58}" destId="{5C52989A-AA47-4587-941E-FBCBE4A24055}" srcOrd="1" destOrd="0" presId="urn:microsoft.com/office/officeart/2005/8/layout/vList5"/>
    <dgm:cxn modelId="{81B42392-8635-4391-BC16-392BF82C4B1C}" type="presParOf" srcId="{ED4EA942-D1C1-4B56-8FBD-9D12DDA6C136}" destId="{265BE289-F317-4CFE-80C8-D8D506C4572C}" srcOrd="1" destOrd="0" presId="urn:microsoft.com/office/officeart/2005/8/layout/vList5"/>
    <dgm:cxn modelId="{8338616F-BA67-4B19-B7BB-22D9BA3E93A1}" type="presParOf" srcId="{ED4EA942-D1C1-4B56-8FBD-9D12DDA6C136}" destId="{E05359C0-E210-4223-85F9-803BD8104884}" srcOrd="2" destOrd="0" presId="urn:microsoft.com/office/officeart/2005/8/layout/vList5"/>
    <dgm:cxn modelId="{12CC4DEF-32C6-4FDB-8B5C-990489828862}" type="presParOf" srcId="{E05359C0-E210-4223-85F9-803BD8104884}" destId="{4054F915-69D9-460C-A594-FD9EBD18EAAD}" srcOrd="0" destOrd="0" presId="urn:microsoft.com/office/officeart/2005/8/layout/vList5"/>
    <dgm:cxn modelId="{2F7EFAC9-F604-4A07-8B7A-6EDECC0ED406}" type="presParOf" srcId="{E05359C0-E210-4223-85F9-803BD8104884}" destId="{A3271274-DF9B-4B79-B950-1BB41A5AFEB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2989A-AA47-4587-941E-FBCBE4A24055}">
      <dsp:nvSpPr>
        <dsp:cNvPr id="0" name=""/>
        <dsp:cNvSpPr/>
      </dsp:nvSpPr>
      <dsp:spPr>
        <a:xfrm rot="5400000">
          <a:off x="6301587" y="-2303662"/>
          <a:ext cx="1698041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b="0" i="0" kern="1200" dirty="0"/>
            <a:t>Most adults can only store between 5 and 9 items in their short-term memory</a:t>
          </a:r>
          <a:endParaRPr lang="en-AU" sz="3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3785616" y="295201"/>
        <a:ext cx="6647092" cy="1532257"/>
      </dsp:txXfrm>
    </dsp:sp>
    <dsp:sp modelId="{65A90CB6-42F9-4193-A941-3C0DF6135A04}">
      <dsp:nvSpPr>
        <dsp:cNvPr id="0" name=""/>
        <dsp:cNvSpPr/>
      </dsp:nvSpPr>
      <dsp:spPr>
        <a:xfrm>
          <a:off x="0" y="53"/>
          <a:ext cx="3785616" cy="21225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4000" b="1" kern="1200" dirty="0">
              <a:solidFill>
                <a:schemeClr val="tx1"/>
              </a:solidFill>
            </a:rPr>
            <a:t>7 </a:t>
          </a:r>
          <a:r>
            <a:rPr lang="en-AU" sz="4000" b="1" u="sng" kern="1200" dirty="0">
              <a:solidFill>
                <a:schemeClr val="tx1"/>
              </a:solidFill>
            </a:rPr>
            <a:t>+</a:t>
          </a:r>
          <a:r>
            <a:rPr lang="en-AU" sz="4000" b="1" kern="1200" dirty="0">
              <a:solidFill>
                <a:schemeClr val="tx1"/>
              </a:solidFill>
            </a:rPr>
            <a:t> 2 rule</a:t>
          </a:r>
        </a:p>
      </dsp:txBody>
      <dsp:txXfrm>
        <a:off x="103614" y="103667"/>
        <a:ext cx="3578388" cy="1915324"/>
      </dsp:txXfrm>
    </dsp:sp>
    <dsp:sp modelId="{A3271274-DF9B-4B79-B950-1BB41A5AFEB1}">
      <dsp:nvSpPr>
        <dsp:cNvPr id="0" name=""/>
        <dsp:cNvSpPr/>
      </dsp:nvSpPr>
      <dsp:spPr>
        <a:xfrm rot="5400000">
          <a:off x="6301587" y="-74983"/>
          <a:ext cx="1698041" cy="672998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3200" kern="1200" dirty="0"/>
            <a:t>10 slides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3200" kern="1200" dirty="0"/>
            <a:t>20 minutes</a:t>
          </a:r>
          <a:endParaRPr lang="en-AU" sz="36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3200" kern="1200" dirty="0"/>
            <a:t>30 point font </a:t>
          </a:r>
          <a:r>
            <a:rPr lang="en-AU" sz="3200" kern="1200" dirty="0">
              <a:latin typeface="Calibri" panose="020F0502020204030204"/>
              <a:ea typeface="+mn-ea"/>
              <a:cs typeface="+mn-cs"/>
            </a:rPr>
            <a:t>size (minimum)</a:t>
          </a:r>
        </a:p>
      </dsp:txBody>
      <dsp:txXfrm rot="-5400000">
        <a:off x="3785616" y="2523880"/>
        <a:ext cx="6647092" cy="1532257"/>
      </dsp:txXfrm>
    </dsp:sp>
    <dsp:sp modelId="{4054F915-69D9-460C-A594-FD9EBD18EAAD}">
      <dsp:nvSpPr>
        <dsp:cNvPr id="0" name=""/>
        <dsp:cNvSpPr/>
      </dsp:nvSpPr>
      <dsp:spPr>
        <a:xfrm>
          <a:off x="0" y="2228732"/>
          <a:ext cx="3785616" cy="21225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4000" b="1" kern="1200" dirty="0">
              <a:solidFill>
                <a:schemeClr val="tx1"/>
              </a:solidFill>
            </a:rPr>
            <a:t>10/20/30 rule</a:t>
          </a:r>
        </a:p>
      </dsp:txBody>
      <dsp:txXfrm>
        <a:off x="103614" y="2332346"/>
        <a:ext cx="3578388" cy="1915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9664D-FC60-4416-9337-21CA4FF10C07}" type="datetimeFigureOut">
              <a:rPr lang="en-AU" smtClean="0"/>
              <a:t>29/03/2019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30225" y="1214438"/>
            <a:ext cx="5822950" cy="3276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673600"/>
            <a:ext cx="5505450" cy="3822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23375"/>
            <a:ext cx="2982913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9223375"/>
            <a:ext cx="2982912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FF731-B78E-4581-906C-D484CF2046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097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FF731-B78E-4581-906C-D484CF2046F4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715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76968-3DD9-49C8-8BAF-39324093F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10531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9D497-1C83-47F3-BEBC-13D9F87AC2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08422"/>
            <a:ext cx="9144000" cy="1237546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49591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B0FD2-F3BE-412E-9D83-B00830D40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B7A0F-7397-4AC3-B789-CAD261018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spcBef>
                <a:spcPts val="1200"/>
              </a:spcBef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05773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D93BA-69A3-4BB0-A473-20B37CF9B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8CF4F-56AF-4993-92BD-B7F7D4D5E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spcBef>
                <a:spcPts val="1200"/>
              </a:spcBef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98116A-16AA-48A6-B265-792762217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spcBef>
                <a:spcPts val="1200"/>
              </a:spcBef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41178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5FB6D-EC82-4AB8-9D74-76D9603E3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6580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385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CD7107-8E9C-4AE1-8DE2-71EFC9B7B38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4058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1676624-4B02-4FA3-940B-AE88B070666E}"/>
              </a:ext>
            </a:extLst>
          </p:cNvPr>
          <p:cNvSpPr/>
          <p:nvPr userDrawn="1"/>
        </p:nvSpPr>
        <p:spPr>
          <a:xfrm>
            <a:off x="9161929" y="161365"/>
            <a:ext cx="2850777" cy="152932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800" b="1" dirty="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en-AU" sz="2400" dirty="0">
                <a:solidFill>
                  <a:schemeClr val="tx1"/>
                </a:solidFill>
              </a:rPr>
              <a:t>(optional)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20E1C8-AC6D-44A7-8069-98E28D76A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1412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77090-F56D-4307-A172-1B6CF6021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4F332C-8E18-4A8C-8D94-47DB94349E8D}"/>
              </a:ext>
            </a:extLst>
          </p:cNvPr>
          <p:cNvSpPr txBox="1"/>
          <p:nvPr userDrawn="1"/>
        </p:nvSpPr>
        <p:spPr>
          <a:xfrm>
            <a:off x="847633" y="6412468"/>
            <a:ext cx="17091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Version &lt;insert Month&gt; 2019</a:t>
            </a:r>
          </a:p>
        </p:txBody>
      </p:sp>
    </p:spTree>
    <p:extLst>
      <p:ext uri="{BB962C8B-B14F-4D97-AF65-F5344CB8AC3E}">
        <p14:creationId xmlns:p14="http://schemas.microsoft.com/office/powerpoint/2010/main" val="237657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96938" indent="-439738" algn="l" defTabSz="914400" rtl="0" eaLnBrk="1" latinLnBrk="0" hangingPunct="1">
        <a:lnSpc>
          <a:spcPct val="100000"/>
        </a:lnSpc>
        <a:spcBef>
          <a:spcPts val="1200"/>
        </a:spcBef>
        <a:buFont typeface="Calibri" panose="020F0502020204030204" pitchFamily="34" charset="0"/>
        <a:buChar char="‒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A4494-E37A-4C1D-BCB6-EFD5CB4988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6673" y="1906859"/>
            <a:ext cx="6897416" cy="1522141"/>
          </a:xfrm>
        </p:spPr>
        <p:txBody>
          <a:bodyPr>
            <a:normAutofit/>
          </a:bodyPr>
          <a:lstStyle/>
          <a:p>
            <a:pPr algn="l"/>
            <a:r>
              <a:rPr lang="en-AU" dirty="0"/>
              <a:t>Microsoft PowerPoint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C9539C-DA27-4BA3-B213-4DAC92FD8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6672" y="4137103"/>
            <a:ext cx="6341327" cy="2008866"/>
          </a:xfrm>
        </p:spPr>
        <p:txBody>
          <a:bodyPr>
            <a:normAutofit/>
          </a:bodyPr>
          <a:lstStyle/>
          <a:p>
            <a:pPr algn="l"/>
            <a:r>
              <a:rPr lang="en-AU" sz="4000" dirty="0"/>
              <a:t>Points of Power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669ABD-A054-4F31-8E74-76A2BD52E95C}"/>
              </a:ext>
            </a:extLst>
          </p:cNvPr>
          <p:cNvSpPr/>
          <p:nvPr/>
        </p:nvSpPr>
        <p:spPr>
          <a:xfrm>
            <a:off x="0" y="0"/>
            <a:ext cx="3802566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2" descr="Image result for microsoft powerpoint logo wikipedia">
            <a:extLst>
              <a:ext uri="{FF2B5EF4-FFF2-40B4-BE49-F238E27FC236}">
                <a16:creationId xmlns:a16="http://schemas.microsoft.com/office/drawing/2014/main" id="{45EC199B-12F7-4C65-A603-39D4FFD21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11" y="2019839"/>
            <a:ext cx="1989007" cy="188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92B20A-99B1-4D9E-AD67-AE0ECD867024}"/>
              </a:ext>
            </a:extLst>
          </p:cNvPr>
          <p:cNvSpPr txBox="1"/>
          <p:nvPr/>
        </p:nvSpPr>
        <p:spPr>
          <a:xfrm>
            <a:off x="847633" y="6412468"/>
            <a:ext cx="17091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Version &lt;insert Month&gt; 2019</a:t>
            </a:r>
          </a:p>
        </p:txBody>
      </p:sp>
    </p:spTree>
    <p:extLst>
      <p:ext uri="{BB962C8B-B14F-4D97-AF65-F5344CB8AC3E}">
        <p14:creationId xmlns:p14="http://schemas.microsoft.com/office/powerpoint/2010/main" val="121480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DBD27-7CB1-4939-BBF2-47BE400A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Microsoft PowerPoint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272D8-1EF0-4473-9D31-E9F584E70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9902" y="1825625"/>
            <a:ext cx="7673897" cy="4351338"/>
          </a:xfrm>
        </p:spPr>
        <p:txBody>
          <a:bodyPr/>
          <a:lstStyle/>
          <a:p>
            <a:r>
              <a:rPr lang="en-AU" dirty="0"/>
              <a:t>Use a standard template</a:t>
            </a:r>
          </a:p>
          <a:p>
            <a:r>
              <a:rPr lang="en-AU" dirty="0"/>
              <a:t>Use key points*</a:t>
            </a:r>
          </a:p>
          <a:p>
            <a:r>
              <a:rPr lang="en-AU" dirty="0"/>
              <a:t>Use SmartArt graphics and images</a:t>
            </a:r>
          </a:p>
          <a:p>
            <a:r>
              <a:rPr lang="en-AU" dirty="0"/>
              <a:t>Do not decorate</a:t>
            </a:r>
          </a:p>
          <a:p>
            <a:r>
              <a:rPr lang="en-AU" dirty="0"/>
              <a:t>Keep it simple</a:t>
            </a:r>
          </a:p>
        </p:txBody>
      </p:sp>
      <p:pic>
        <p:nvPicPr>
          <p:cNvPr id="5" name="Picture 2" descr="Image result for microsoft powerpoint logo wikipedia">
            <a:extLst>
              <a:ext uri="{FF2B5EF4-FFF2-40B4-BE49-F238E27FC236}">
                <a16:creationId xmlns:a16="http://schemas.microsoft.com/office/drawing/2014/main" id="{357F51A2-4D51-4D97-916C-2DFA5A96B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11" y="2019839"/>
            <a:ext cx="1989007" cy="188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4B9705-C833-48BB-88BB-E77829FB9979}"/>
              </a:ext>
            </a:extLst>
          </p:cNvPr>
          <p:cNvSpPr txBox="1"/>
          <p:nvPr/>
        </p:nvSpPr>
        <p:spPr>
          <a:xfrm>
            <a:off x="878703" y="5832090"/>
            <a:ext cx="1031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/>
              <a:t>* Words from legislation and regulations are an exception to this rule </a:t>
            </a:r>
          </a:p>
        </p:txBody>
      </p:sp>
    </p:spTree>
    <p:extLst>
      <p:ext uri="{BB962C8B-B14F-4D97-AF65-F5344CB8AC3E}">
        <p14:creationId xmlns:p14="http://schemas.microsoft.com/office/powerpoint/2010/main" val="178293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DBD27-7CB1-4939-BBF2-47BE400A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Simple format and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272D8-1EF0-4473-9D31-E9F584E70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9902" y="1825625"/>
            <a:ext cx="7673897" cy="43513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AU" dirty="0"/>
              <a:t>Two levels of bullet points only</a:t>
            </a:r>
          </a:p>
          <a:p>
            <a:pPr>
              <a:lnSpc>
                <a:spcPct val="110000"/>
              </a:lnSpc>
            </a:pPr>
            <a:r>
              <a:rPr lang="en-AU" dirty="0"/>
              <a:t>Font size</a:t>
            </a:r>
          </a:p>
          <a:p>
            <a:pPr lvl="1">
              <a:lnSpc>
                <a:spcPct val="110000"/>
              </a:lnSpc>
            </a:pPr>
            <a:r>
              <a:rPr lang="en-AU" dirty="0"/>
              <a:t>Slide heading, 44 point, Calibri, Bold</a:t>
            </a:r>
          </a:p>
          <a:p>
            <a:pPr lvl="1">
              <a:lnSpc>
                <a:spcPct val="110000"/>
              </a:lnSpc>
            </a:pPr>
            <a:r>
              <a:rPr lang="en-AU" dirty="0"/>
              <a:t>First level text, 40 point, Calibri</a:t>
            </a:r>
          </a:p>
          <a:p>
            <a:pPr lvl="1">
              <a:lnSpc>
                <a:spcPct val="110000"/>
              </a:lnSpc>
            </a:pPr>
            <a:r>
              <a:rPr lang="en-AU" dirty="0"/>
              <a:t>Second level text 36 point Calibri</a:t>
            </a:r>
          </a:p>
          <a:p>
            <a:pPr>
              <a:lnSpc>
                <a:spcPct val="110000"/>
              </a:lnSpc>
            </a:pPr>
            <a:r>
              <a:rPr lang="en-AU" dirty="0"/>
              <a:t>AutoFit will reduce font size automatically</a:t>
            </a:r>
          </a:p>
        </p:txBody>
      </p:sp>
      <p:pic>
        <p:nvPicPr>
          <p:cNvPr id="5" name="Picture 2" descr="Image result for microsoft powerpoint logo wikipedia">
            <a:extLst>
              <a:ext uri="{FF2B5EF4-FFF2-40B4-BE49-F238E27FC236}">
                <a16:creationId xmlns:a16="http://schemas.microsoft.com/office/drawing/2014/main" id="{357F51A2-4D51-4D97-916C-2DFA5A96B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11" y="2019839"/>
            <a:ext cx="1989007" cy="188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26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2E7D858-B308-4544-90D7-DAB1F7548E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39" t="30026" r="31104" b="34460"/>
          <a:stretch/>
        </p:blipFill>
        <p:spPr>
          <a:xfrm>
            <a:off x="6579278" y="3230022"/>
            <a:ext cx="4673522" cy="24794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78061B-E183-47DF-B0AF-EB45163B2A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57" t="19512" r="6077" b="13538"/>
          <a:stretch/>
        </p:blipFill>
        <p:spPr>
          <a:xfrm>
            <a:off x="939199" y="3230023"/>
            <a:ext cx="4672229" cy="2479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744DFC-AFBA-40C0-8398-D47EF72E2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How to use SmartArt Graphics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6BB9030-52BF-49E8-84F9-EF75BCAEA6B4}"/>
              </a:ext>
            </a:extLst>
          </p:cNvPr>
          <p:cNvSpPr/>
          <p:nvPr/>
        </p:nvSpPr>
        <p:spPr>
          <a:xfrm>
            <a:off x="5677829" y="3918409"/>
            <a:ext cx="836342" cy="94785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348AE3-44AA-45E1-B1ED-DE2F4573D460}"/>
              </a:ext>
            </a:extLst>
          </p:cNvPr>
          <p:cNvSpPr txBox="1"/>
          <p:nvPr/>
        </p:nvSpPr>
        <p:spPr>
          <a:xfrm>
            <a:off x="838200" y="1981073"/>
            <a:ext cx="426007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b="1" dirty="0"/>
              <a:t>Step 1</a:t>
            </a:r>
          </a:p>
          <a:p>
            <a:r>
              <a:rPr lang="en-AU" sz="3200" b="1" dirty="0"/>
              <a:t>Select SmartArt Graphic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659068-139C-4156-B054-C5FFEC97C14D}"/>
              </a:ext>
            </a:extLst>
          </p:cNvPr>
          <p:cNvSpPr txBox="1"/>
          <p:nvPr/>
        </p:nvSpPr>
        <p:spPr>
          <a:xfrm>
            <a:off x="6480212" y="1981073"/>
            <a:ext cx="487563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b="1" dirty="0"/>
              <a:t>Step 2</a:t>
            </a:r>
          </a:p>
          <a:p>
            <a:r>
              <a:rPr lang="en-AU" sz="3200" b="1" dirty="0"/>
              <a:t>Choose a SmartArt Graphic </a:t>
            </a:r>
          </a:p>
        </p:txBody>
      </p:sp>
      <p:pic>
        <p:nvPicPr>
          <p:cNvPr id="1026" name="Picture 2" descr="Image result for microsoft pointer arrow">
            <a:extLst>
              <a:ext uri="{FF2B5EF4-FFF2-40B4-BE49-F238E27FC236}">
                <a16:creationId xmlns:a16="http://schemas.microsoft.com/office/drawing/2014/main" id="{B5C0E787-3FFE-4215-9329-B64610723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030" y="4769121"/>
            <a:ext cx="297116" cy="32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215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692BD-B884-4DC3-B27D-EBAAA731C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Use tables to organise information</a:t>
            </a:r>
            <a:br>
              <a:rPr lang="en-AU" sz="4000" dirty="0"/>
            </a:br>
            <a:r>
              <a:rPr lang="en-AU" sz="2800" b="0" dirty="0"/>
              <a:t>(the following is an example)</a:t>
            </a:r>
            <a:endParaRPr lang="en-AU" sz="4000" b="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B6B6731-4697-4C7E-AAB6-CBE67EDD0E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1802955"/>
              </p:ext>
            </p:extLst>
          </p:nvPr>
        </p:nvGraphicFramePr>
        <p:xfrm>
          <a:off x="838200" y="1825624"/>
          <a:ext cx="10515600" cy="45194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4122">
                  <a:extLst>
                    <a:ext uri="{9D8B030D-6E8A-4147-A177-3AD203B41FA5}">
                      <a16:colId xmlns:a16="http://schemas.microsoft.com/office/drawing/2014/main" val="3576532439"/>
                    </a:ext>
                  </a:extLst>
                </a:gridCol>
                <a:gridCol w="1784195">
                  <a:extLst>
                    <a:ext uri="{9D8B030D-6E8A-4147-A177-3AD203B41FA5}">
                      <a16:colId xmlns:a16="http://schemas.microsoft.com/office/drawing/2014/main" val="3876634505"/>
                    </a:ext>
                  </a:extLst>
                </a:gridCol>
                <a:gridCol w="7997283">
                  <a:extLst>
                    <a:ext uri="{9D8B030D-6E8A-4147-A177-3AD203B41FA5}">
                      <a16:colId xmlns:a16="http://schemas.microsoft.com/office/drawing/2014/main" val="4117949884"/>
                    </a:ext>
                  </a:extLst>
                </a:gridCol>
              </a:tblGrid>
              <a:tr h="924427">
                <a:tc>
                  <a:txBody>
                    <a:bodyPr/>
                    <a:lstStyle/>
                    <a:p>
                      <a:r>
                        <a:rPr lang="en-AU" sz="2400" b="1" dirty="0">
                          <a:solidFill>
                            <a:schemeClr val="tx1"/>
                          </a:solidFill>
                        </a:rPr>
                        <a:t>Icon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b="1" dirty="0">
                          <a:solidFill>
                            <a:schemeClr val="tx1"/>
                          </a:solidFill>
                        </a:rPr>
                        <a:t>Type of SmartArt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b="1" dirty="0">
                          <a:solidFill>
                            <a:schemeClr val="tx1"/>
                          </a:solidFill>
                        </a:rPr>
                        <a:t>Description of use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525611"/>
                  </a:ext>
                </a:extLst>
              </a:tr>
              <a:tr h="513570">
                <a:tc>
                  <a:txBody>
                    <a:bodyPr/>
                    <a:lstStyle/>
                    <a:p>
                      <a:endParaRPr lang="en-A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 to show non-sequential or grouped blocks of information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636227"/>
                  </a:ext>
                </a:extLst>
              </a:tr>
              <a:tr h="513570">
                <a:tc>
                  <a:txBody>
                    <a:bodyPr/>
                    <a:lstStyle/>
                    <a:p>
                      <a:endParaRPr lang="en-A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 to show a progression or sequential steps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216309"/>
                  </a:ext>
                </a:extLst>
              </a:tr>
              <a:tr h="513570">
                <a:tc>
                  <a:txBody>
                    <a:bodyPr/>
                    <a:lstStyle/>
                    <a:p>
                      <a:endParaRPr lang="en-A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Cycle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 to represent a continuing sequence or a circular flow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998655"/>
                  </a:ext>
                </a:extLst>
              </a:tr>
              <a:tr h="513570">
                <a:tc>
                  <a:txBody>
                    <a:bodyPr/>
                    <a:lstStyle/>
                    <a:p>
                      <a:endParaRPr lang="en-A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dirty="0">
                          <a:solidFill>
                            <a:schemeClr val="tx1"/>
                          </a:solidFill>
                        </a:rPr>
                        <a:t>Hierarchy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 to show hierarchical information or reporting relationships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569319"/>
                  </a:ext>
                </a:extLst>
              </a:tr>
              <a:tr h="513570">
                <a:tc>
                  <a:txBody>
                    <a:bodyPr/>
                    <a:lstStyle/>
                    <a:p>
                      <a:endParaRPr lang="en-A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Relationship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 to show the relationship to a central idea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76221"/>
                  </a:ext>
                </a:extLst>
              </a:tr>
              <a:tr h="513570">
                <a:tc>
                  <a:txBody>
                    <a:bodyPr/>
                    <a:lstStyle/>
                    <a:p>
                      <a:endParaRPr lang="en-A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Matrix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 to show the placement of concepts along two axes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92796"/>
                  </a:ext>
                </a:extLst>
              </a:tr>
              <a:tr h="513570">
                <a:tc>
                  <a:txBody>
                    <a:bodyPr/>
                    <a:lstStyle/>
                    <a:p>
                      <a:endParaRPr lang="en-A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Pyramid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 to show proportional or hierarchical relationship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670986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A63EE664-03A7-420A-BC40-AC265C203E07}"/>
              </a:ext>
            </a:extLst>
          </p:cNvPr>
          <p:cNvGrpSpPr/>
          <p:nvPr/>
        </p:nvGrpSpPr>
        <p:grpSpPr>
          <a:xfrm>
            <a:off x="877325" y="2832855"/>
            <a:ext cx="654464" cy="3457039"/>
            <a:chOff x="877325" y="2832855"/>
            <a:chExt cx="654464" cy="345703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DF1D831-E0CE-49C9-A7E3-9DB6D489C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975605" y="5339479"/>
              <a:ext cx="457907" cy="47520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4C8169F-68EE-4BBF-9464-A35EA86E2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7027" y="5895976"/>
              <a:ext cx="520837" cy="393918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27A2DE6-DD10-4471-94CE-B4F283F6D92C}"/>
                </a:ext>
              </a:extLst>
            </p:cNvPr>
            <p:cNvGrpSpPr/>
            <p:nvPr/>
          </p:nvGrpSpPr>
          <p:grpSpPr>
            <a:xfrm>
              <a:off x="944646" y="2832855"/>
              <a:ext cx="503154" cy="331001"/>
              <a:chOff x="944646" y="2832855"/>
              <a:chExt cx="503154" cy="331001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C6423A5-DCB0-4E95-A0B0-3872E66B74AE}"/>
                  </a:ext>
                </a:extLst>
              </p:cNvPr>
              <p:cNvSpPr/>
              <p:nvPr/>
            </p:nvSpPr>
            <p:spPr>
              <a:xfrm>
                <a:off x="944646" y="2832855"/>
                <a:ext cx="80962" cy="80962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BE4A4A2-EFFF-4288-BD44-DA910FECD359}"/>
                  </a:ext>
                </a:extLst>
              </p:cNvPr>
              <p:cNvSpPr/>
              <p:nvPr/>
            </p:nvSpPr>
            <p:spPr>
              <a:xfrm>
                <a:off x="944646" y="2959065"/>
                <a:ext cx="80962" cy="80962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AU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CCD3168-0768-4F6B-A4D2-26AC8BB33FEE}"/>
                  </a:ext>
                </a:extLst>
              </p:cNvPr>
              <p:cNvSpPr/>
              <p:nvPr/>
            </p:nvSpPr>
            <p:spPr>
              <a:xfrm>
                <a:off x="944646" y="3080836"/>
                <a:ext cx="80962" cy="80962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475D71C-576E-4771-AD3E-48E9739FF141}"/>
                  </a:ext>
                </a:extLst>
              </p:cNvPr>
              <p:cNvSpPr/>
              <p:nvPr/>
            </p:nvSpPr>
            <p:spPr>
              <a:xfrm>
                <a:off x="1082758" y="2835236"/>
                <a:ext cx="365042" cy="80962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3944088-85C6-409D-85F7-9C4116D1F0C2}"/>
                  </a:ext>
                </a:extLst>
              </p:cNvPr>
              <p:cNvSpPr/>
              <p:nvPr/>
            </p:nvSpPr>
            <p:spPr>
              <a:xfrm>
                <a:off x="1082757" y="2959065"/>
                <a:ext cx="365041" cy="80962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9284270-45F3-465A-9F41-8C71E67C78DB}"/>
                  </a:ext>
                </a:extLst>
              </p:cNvPr>
              <p:cNvSpPr/>
              <p:nvPr/>
            </p:nvSpPr>
            <p:spPr>
              <a:xfrm>
                <a:off x="1082758" y="3082894"/>
                <a:ext cx="365040" cy="80962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5A11C2C-BAC2-4B64-9C97-028C08A2C19F}"/>
                </a:ext>
              </a:extLst>
            </p:cNvPr>
            <p:cNvGrpSpPr/>
            <p:nvPr/>
          </p:nvGrpSpPr>
          <p:grpSpPr>
            <a:xfrm>
              <a:off x="941074" y="3373799"/>
              <a:ext cx="526968" cy="255226"/>
              <a:chOff x="941074" y="3373799"/>
              <a:chExt cx="526968" cy="255226"/>
            </a:xfrm>
          </p:grpSpPr>
          <p:sp>
            <p:nvSpPr>
              <p:cNvPr id="15" name="Arrow: Right 14">
                <a:extLst>
                  <a:ext uri="{FF2B5EF4-FFF2-40B4-BE49-F238E27FC236}">
                    <a16:creationId xmlns:a16="http://schemas.microsoft.com/office/drawing/2014/main" id="{6DAE0AAC-E7FD-479F-92E9-C407844E5119}"/>
                  </a:ext>
                </a:extLst>
              </p:cNvPr>
              <p:cNvSpPr/>
              <p:nvPr/>
            </p:nvSpPr>
            <p:spPr>
              <a:xfrm>
                <a:off x="941074" y="3378504"/>
                <a:ext cx="169068" cy="250521"/>
              </a:xfrm>
              <a:prstGeom prst="rightArrow">
                <a:avLst>
                  <a:gd name="adj1" fmla="val 50000"/>
                  <a:gd name="adj2" fmla="val 67021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" name="Arrow: Right 20">
                <a:extLst>
                  <a:ext uri="{FF2B5EF4-FFF2-40B4-BE49-F238E27FC236}">
                    <a16:creationId xmlns:a16="http://schemas.microsoft.com/office/drawing/2014/main" id="{C75F87DE-6F5E-4793-AAD3-BE29A7DF94B1}"/>
                  </a:ext>
                </a:extLst>
              </p:cNvPr>
              <p:cNvSpPr/>
              <p:nvPr/>
            </p:nvSpPr>
            <p:spPr>
              <a:xfrm>
                <a:off x="1120024" y="3373799"/>
                <a:ext cx="169068" cy="250521"/>
              </a:xfrm>
              <a:prstGeom prst="rightArrow">
                <a:avLst>
                  <a:gd name="adj1" fmla="val 50000"/>
                  <a:gd name="adj2" fmla="val 67021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2" name="Arrow: Right 21">
                <a:extLst>
                  <a:ext uri="{FF2B5EF4-FFF2-40B4-BE49-F238E27FC236}">
                    <a16:creationId xmlns:a16="http://schemas.microsoft.com/office/drawing/2014/main" id="{A1391CE8-DA95-44A6-A0E8-A810A182478F}"/>
                  </a:ext>
                </a:extLst>
              </p:cNvPr>
              <p:cNvSpPr/>
              <p:nvPr/>
            </p:nvSpPr>
            <p:spPr>
              <a:xfrm>
                <a:off x="1298974" y="3373799"/>
                <a:ext cx="169068" cy="250521"/>
              </a:xfrm>
              <a:prstGeom prst="rightArrow">
                <a:avLst>
                  <a:gd name="adj1" fmla="val 50000"/>
                  <a:gd name="adj2" fmla="val 67021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6BDF9F7-F5BB-450A-95C7-1A4123638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2857" y="3793009"/>
              <a:ext cx="503401" cy="478816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441362A-65C5-41CC-876B-4A4F1730C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7325" y="4366540"/>
              <a:ext cx="654464" cy="32543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BF5B1E7-357D-433C-ABAA-7C542F6EF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025" y="4849535"/>
              <a:ext cx="624651" cy="4347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6929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BD54-2B36-495A-8584-7247166FB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Two rules to remember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AA8F450-59ED-48BE-8040-FE3DB6B266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8243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9623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49A5E-0612-424C-9CB7-72F51B6D5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5160" y="365125"/>
            <a:ext cx="4764247" cy="1325563"/>
          </a:xfrm>
        </p:spPr>
        <p:txBody>
          <a:bodyPr/>
          <a:lstStyle/>
          <a:p>
            <a:r>
              <a:rPr lang="en-AU" dirty="0"/>
              <a:t>Royalty-free photos and 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51083-6FBC-4FE9-9C0C-B92A9C820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5160" y="1825625"/>
            <a:ext cx="7138640" cy="4351338"/>
          </a:xfrm>
        </p:spPr>
        <p:txBody>
          <a:bodyPr>
            <a:normAutofit fontScale="92500"/>
          </a:bodyPr>
          <a:lstStyle/>
          <a:p>
            <a:r>
              <a:rPr lang="en-AU" dirty="0"/>
              <a:t>Use free photos</a:t>
            </a:r>
          </a:p>
          <a:p>
            <a:pPr lvl="1"/>
            <a:r>
              <a:rPr lang="en-AU" dirty="0"/>
              <a:t>Unsplash</a:t>
            </a:r>
          </a:p>
          <a:p>
            <a:pPr lvl="1"/>
            <a:r>
              <a:rPr lang="en-AU" dirty="0" err="1"/>
              <a:t>Pixabay</a:t>
            </a:r>
            <a:endParaRPr lang="en-AU" dirty="0"/>
          </a:p>
          <a:p>
            <a:pPr lvl="1"/>
            <a:r>
              <a:rPr lang="en-AU" dirty="0"/>
              <a:t>Etc.</a:t>
            </a:r>
          </a:p>
          <a:p>
            <a:r>
              <a:rPr lang="en-AU" dirty="0"/>
              <a:t>Use free icons</a:t>
            </a:r>
          </a:p>
          <a:p>
            <a:r>
              <a:rPr lang="en-AU" dirty="0"/>
              <a:t>Make your own icons and photos</a:t>
            </a:r>
          </a:p>
        </p:txBody>
      </p:sp>
      <p:pic>
        <p:nvPicPr>
          <p:cNvPr id="11" name="Picture 10" descr="A close up of a flower&#10;&#10;Description automatically generated">
            <a:extLst>
              <a:ext uri="{FF2B5EF4-FFF2-40B4-BE49-F238E27FC236}">
                <a16:creationId xmlns:a16="http://schemas.microsoft.com/office/drawing/2014/main" id="{B08B2EF1-9FA7-4C43-B2B3-9A1E9B093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7934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1BDED7-9D68-419D-BBB0-05E849755B16}"/>
              </a:ext>
            </a:extLst>
          </p:cNvPr>
          <p:cNvSpPr txBox="1"/>
          <p:nvPr/>
        </p:nvSpPr>
        <p:spPr>
          <a:xfrm>
            <a:off x="847633" y="6135469"/>
            <a:ext cx="23864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Photo by Mike </a:t>
            </a:r>
            <a:r>
              <a:rPr lang="en-US" sz="1200" dirty="0" err="1">
                <a:solidFill>
                  <a:schemeClr val="bg1"/>
                </a:solidFill>
              </a:rPr>
              <a:t>Marrah</a:t>
            </a:r>
            <a:r>
              <a:rPr lang="en-US" sz="1200" dirty="0">
                <a:solidFill>
                  <a:schemeClr val="bg1"/>
                </a:solidFill>
              </a:rPr>
              <a:t> on Unsplash</a:t>
            </a:r>
            <a:endParaRPr lang="en-AU" sz="12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DA7C30-B37B-4983-B7AA-BFD0ECAEF5BE}"/>
              </a:ext>
            </a:extLst>
          </p:cNvPr>
          <p:cNvSpPr txBox="1"/>
          <p:nvPr/>
        </p:nvSpPr>
        <p:spPr>
          <a:xfrm>
            <a:off x="847633" y="6412468"/>
            <a:ext cx="17091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bg1"/>
                </a:solidFill>
              </a:rPr>
              <a:t>Version &lt;insert Month&gt; 2019</a:t>
            </a:r>
          </a:p>
        </p:txBody>
      </p:sp>
    </p:spTree>
    <p:extLst>
      <p:ext uri="{BB962C8B-B14F-4D97-AF65-F5344CB8AC3E}">
        <p14:creationId xmlns:p14="http://schemas.microsoft.com/office/powerpoint/2010/main" val="142135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DBD27-7CB1-4939-BBF2-47BE400A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272D8-1EF0-4473-9D31-E9F584E70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9902" y="1825625"/>
            <a:ext cx="7673897" cy="4351338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Use simple format and layout</a:t>
            </a:r>
          </a:p>
          <a:p>
            <a:r>
              <a:rPr lang="en-AU" dirty="0"/>
              <a:t>Use appropriate SmartArt Graphics</a:t>
            </a:r>
          </a:p>
          <a:p>
            <a:r>
              <a:rPr lang="en-AU" dirty="0"/>
              <a:t>Remember two rules</a:t>
            </a:r>
          </a:p>
          <a:p>
            <a:pPr lvl="1"/>
            <a:r>
              <a:rPr lang="en-AU" dirty="0"/>
              <a:t>7 </a:t>
            </a:r>
            <a:r>
              <a:rPr lang="en-AU" u="sng" dirty="0"/>
              <a:t>+</a:t>
            </a:r>
            <a:r>
              <a:rPr lang="en-AU" dirty="0"/>
              <a:t> 2 rule</a:t>
            </a:r>
          </a:p>
          <a:p>
            <a:pPr lvl="1"/>
            <a:r>
              <a:rPr lang="en-AU" dirty="0"/>
              <a:t>10/20/30 rule</a:t>
            </a:r>
          </a:p>
          <a:p>
            <a:r>
              <a:rPr lang="en-AU" dirty="0"/>
              <a:t>Use free photo and icons, or make your own</a:t>
            </a:r>
          </a:p>
        </p:txBody>
      </p:sp>
      <p:pic>
        <p:nvPicPr>
          <p:cNvPr id="5" name="Picture 2" descr="Image result for microsoft powerpoint logo wikipedia">
            <a:extLst>
              <a:ext uri="{FF2B5EF4-FFF2-40B4-BE49-F238E27FC236}">
                <a16:creationId xmlns:a16="http://schemas.microsoft.com/office/drawing/2014/main" id="{357F51A2-4D51-4D97-916C-2DFA5A96B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11" y="2019839"/>
            <a:ext cx="1989007" cy="188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8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A4494-E37A-4C1D-BCB6-EFD5CB4988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6673" y="1906859"/>
            <a:ext cx="6897416" cy="1522141"/>
          </a:xfrm>
        </p:spPr>
        <p:txBody>
          <a:bodyPr>
            <a:normAutofit/>
          </a:bodyPr>
          <a:lstStyle/>
          <a:p>
            <a:pPr algn="l"/>
            <a:r>
              <a:rPr lang="en-AU" dirty="0"/>
              <a:t>Microsoft PowerPoint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C9539C-DA27-4BA3-B213-4DAC92FD8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6672" y="4137103"/>
            <a:ext cx="6341327" cy="2008866"/>
          </a:xfrm>
        </p:spPr>
        <p:txBody>
          <a:bodyPr>
            <a:normAutofit/>
          </a:bodyPr>
          <a:lstStyle/>
          <a:p>
            <a:pPr algn="l"/>
            <a:r>
              <a:rPr lang="en-AU" sz="4000" dirty="0"/>
              <a:t>Points of Power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669ABD-A054-4F31-8E74-76A2BD52E95C}"/>
              </a:ext>
            </a:extLst>
          </p:cNvPr>
          <p:cNvSpPr/>
          <p:nvPr/>
        </p:nvSpPr>
        <p:spPr>
          <a:xfrm>
            <a:off x="0" y="0"/>
            <a:ext cx="3802566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2" descr="Image result for microsoft powerpoint logo wikipedia">
            <a:extLst>
              <a:ext uri="{FF2B5EF4-FFF2-40B4-BE49-F238E27FC236}">
                <a16:creationId xmlns:a16="http://schemas.microsoft.com/office/drawing/2014/main" id="{45EC199B-12F7-4C65-A603-39D4FFD21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11" y="2019839"/>
            <a:ext cx="1989007" cy="188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92B20A-99B1-4D9E-AD67-AE0ECD867024}"/>
              </a:ext>
            </a:extLst>
          </p:cNvPr>
          <p:cNvSpPr txBox="1"/>
          <p:nvPr/>
        </p:nvSpPr>
        <p:spPr>
          <a:xfrm>
            <a:off x="847633" y="6412468"/>
            <a:ext cx="17091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Version &lt;insert Month&gt; 2019</a:t>
            </a:r>
          </a:p>
        </p:txBody>
      </p:sp>
    </p:spTree>
    <p:extLst>
      <p:ext uri="{BB962C8B-B14F-4D97-AF65-F5344CB8AC3E}">
        <p14:creationId xmlns:p14="http://schemas.microsoft.com/office/powerpoint/2010/main" val="628881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274</Words>
  <Application>Microsoft Office PowerPoint</Application>
  <PresentationFormat>Widescreen</PresentationFormat>
  <Paragraphs>67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Microsoft PowerPoint</vt:lpstr>
      <vt:lpstr>Microsoft PowerPoint</vt:lpstr>
      <vt:lpstr>Simple format and layout</vt:lpstr>
      <vt:lpstr>How to use SmartArt Graphics</vt:lpstr>
      <vt:lpstr>Use tables to organise information (the following is an example)</vt:lpstr>
      <vt:lpstr>Two rules to remember</vt:lpstr>
      <vt:lpstr>Royalty-free photos and icons</vt:lpstr>
      <vt:lpstr>In summary</vt:lpstr>
      <vt:lpstr>Microsoft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Maguire</dc:creator>
  <cp:lastModifiedBy>Alan Maguire</cp:lastModifiedBy>
  <cp:revision>8</cp:revision>
  <cp:lastPrinted>2019-02-26T00:23:52Z</cp:lastPrinted>
  <dcterms:created xsi:type="dcterms:W3CDTF">2019-02-25T02:00:56Z</dcterms:created>
  <dcterms:modified xsi:type="dcterms:W3CDTF">2019-03-29T00:50:36Z</dcterms:modified>
</cp:coreProperties>
</file>