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1209" r:id="rId2"/>
    <p:sldId id="1210" r:id="rId3"/>
    <p:sldId id="1211" r:id="rId4"/>
    <p:sldId id="1213" r:id="rId5"/>
    <p:sldId id="513" r:id="rId6"/>
    <p:sldId id="1212" r:id="rId7"/>
    <p:sldId id="1217" r:id="rId8"/>
    <p:sldId id="1215" r:id="rId9"/>
    <p:sldId id="1216" r:id="rId10"/>
  </p:sldIdLst>
  <p:sldSz cx="12192000" cy="6858000"/>
  <p:notesSz cx="6881813" cy="97107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4248EA-1E3E-4EC3-A53B-20B1614B61E0}" v="1119" dt="2019-03-28T23:37:46.05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8966" autoAdjust="0"/>
  </p:normalViewPr>
  <p:slideViewPr>
    <p:cSldViewPr snapToGrid="0">
      <p:cViewPr varScale="1">
        <p:scale>
          <a:sx n="86" d="100"/>
          <a:sy n="86" d="100"/>
        </p:scale>
        <p:origin x="1470"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an Maguire" userId="7035742efcc3326e" providerId="LiveId" clId="{034E8B5E-52F7-4F53-B906-C7E8479EA6DE}"/>
    <pc:docChg chg="undo custSel addSld delSld modSld sldOrd modMainMaster">
      <pc:chgData name="Alan Maguire" userId="7035742efcc3326e" providerId="LiveId" clId="{034E8B5E-52F7-4F53-B906-C7E8479EA6DE}" dt="2019-03-01T20:04:42.980" v="1431" actId="2696"/>
      <pc:docMkLst>
        <pc:docMk/>
      </pc:docMkLst>
      <pc:sldMasterChg chg="modSp">
        <pc:chgData name="Alan Maguire" userId="7035742efcc3326e" providerId="LiveId" clId="{034E8B5E-52F7-4F53-B906-C7E8479EA6DE}" dt="2019-02-25T04:18:33.635" v="342" actId="1037"/>
        <pc:sldMasterMkLst>
          <pc:docMk/>
          <pc:sldMasterMk cId="2376576867" sldId="2147483648"/>
        </pc:sldMasterMkLst>
        <pc:spChg chg="mod">
          <ac:chgData name="Alan Maguire" userId="7035742efcc3326e" providerId="LiveId" clId="{034E8B5E-52F7-4F53-B906-C7E8479EA6DE}" dt="2019-02-25T04:18:33.635" v="342" actId="1037"/>
          <ac:spMkLst>
            <pc:docMk/>
            <pc:sldMasterMk cId="2376576867" sldId="2147483648"/>
            <ac:spMk id="18" creationId="{5C4F332C-8E18-4A8C-8D94-47DB94349E8D}"/>
          </ac:spMkLst>
        </pc:spChg>
      </pc:sldMasterChg>
    </pc:docChg>
  </pc:docChgLst>
  <pc:docChgLst>
    <pc:chgData name="Alan Maguire" userId="7035742efcc3326e" providerId="LiveId" clId="{754248EA-1E3E-4EC3-A53B-20B1614B61E0}"/>
    <pc:docChg chg="undo custSel addSld delSld modSld sldOrd modMainMaster">
      <pc:chgData name="Alan Maguire" userId="7035742efcc3326e" providerId="LiveId" clId="{754248EA-1E3E-4EC3-A53B-20B1614B61E0}" dt="2019-03-28T23:40:38.087" v="5373" actId="20577"/>
      <pc:docMkLst>
        <pc:docMk/>
      </pc:docMkLst>
      <pc:sldChg chg="del">
        <pc:chgData name="Alan Maguire" userId="7035742efcc3326e" providerId="LiveId" clId="{754248EA-1E3E-4EC3-A53B-20B1614B61E0}" dt="2019-03-27T21:19:59.579" v="48" actId="2696"/>
        <pc:sldMkLst>
          <pc:docMk/>
          <pc:sldMk cId="2777961960" sldId="305"/>
        </pc:sldMkLst>
      </pc:sldChg>
      <pc:sldChg chg="del">
        <pc:chgData name="Alan Maguire" userId="7035742efcc3326e" providerId="LiveId" clId="{754248EA-1E3E-4EC3-A53B-20B1614B61E0}" dt="2019-03-27T21:25:50.258" v="167" actId="2696"/>
        <pc:sldMkLst>
          <pc:docMk/>
          <pc:sldMk cId="1971841057" sldId="319"/>
        </pc:sldMkLst>
      </pc:sldChg>
      <pc:sldChg chg="del">
        <pc:chgData name="Alan Maguire" userId="7035742efcc3326e" providerId="LiveId" clId="{754248EA-1E3E-4EC3-A53B-20B1614B61E0}" dt="2019-03-27T21:25:37.817" v="154" actId="2696"/>
        <pc:sldMkLst>
          <pc:docMk/>
          <pc:sldMk cId="2202181114" sldId="329"/>
        </pc:sldMkLst>
      </pc:sldChg>
      <pc:sldChg chg="del">
        <pc:chgData name="Alan Maguire" userId="7035742efcc3326e" providerId="LiveId" clId="{754248EA-1E3E-4EC3-A53B-20B1614B61E0}" dt="2019-03-27T21:25:38.786" v="155" actId="2696"/>
        <pc:sldMkLst>
          <pc:docMk/>
          <pc:sldMk cId="3793819726" sldId="330"/>
        </pc:sldMkLst>
      </pc:sldChg>
      <pc:sldChg chg="del">
        <pc:chgData name="Alan Maguire" userId="7035742efcc3326e" providerId="LiveId" clId="{754248EA-1E3E-4EC3-A53B-20B1614B61E0}" dt="2019-03-27T21:34:46.111" v="325" actId="2696"/>
        <pc:sldMkLst>
          <pc:docMk/>
          <pc:sldMk cId="3810358129" sldId="333"/>
        </pc:sldMkLst>
      </pc:sldChg>
      <pc:sldChg chg="del">
        <pc:chgData name="Alan Maguire" userId="7035742efcc3326e" providerId="LiveId" clId="{754248EA-1E3E-4EC3-A53B-20B1614B61E0}" dt="2019-03-27T21:25:40.411" v="156" actId="2696"/>
        <pc:sldMkLst>
          <pc:docMk/>
          <pc:sldMk cId="1873579659" sldId="334"/>
        </pc:sldMkLst>
      </pc:sldChg>
      <pc:sldChg chg="del">
        <pc:chgData name="Alan Maguire" userId="7035742efcc3326e" providerId="LiveId" clId="{754248EA-1E3E-4EC3-A53B-20B1614B61E0}" dt="2019-03-27T21:25:49.585" v="166" actId="2696"/>
        <pc:sldMkLst>
          <pc:docMk/>
          <pc:sldMk cId="1968293803" sldId="335"/>
        </pc:sldMkLst>
      </pc:sldChg>
      <pc:sldChg chg="del">
        <pc:chgData name="Alan Maguire" userId="7035742efcc3326e" providerId="LiveId" clId="{754248EA-1E3E-4EC3-A53B-20B1614B61E0}" dt="2019-03-27T21:25:48.382" v="163" actId="2696"/>
        <pc:sldMkLst>
          <pc:docMk/>
          <pc:sldMk cId="2625985292" sldId="338"/>
        </pc:sldMkLst>
      </pc:sldChg>
      <pc:sldChg chg="del">
        <pc:chgData name="Alan Maguire" userId="7035742efcc3326e" providerId="LiveId" clId="{754248EA-1E3E-4EC3-A53B-20B1614B61E0}" dt="2019-03-27T21:25:48.819" v="164" actId="2696"/>
        <pc:sldMkLst>
          <pc:docMk/>
          <pc:sldMk cId="1203757868" sldId="339"/>
        </pc:sldMkLst>
      </pc:sldChg>
      <pc:sldChg chg="del">
        <pc:chgData name="Alan Maguire" userId="7035742efcc3326e" providerId="LiveId" clId="{754248EA-1E3E-4EC3-A53B-20B1614B61E0}" dt="2019-03-27T21:25:43.350" v="158" actId="2696"/>
        <pc:sldMkLst>
          <pc:docMk/>
          <pc:sldMk cId="945909048" sldId="340"/>
        </pc:sldMkLst>
      </pc:sldChg>
      <pc:sldChg chg="del">
        <pc:chgData name="Alan Maguire" userId="7035742efcc3326e" providerId="LiveId" clId="{754248EA-1E3E-4EC3-A53B-20B1614B61E0}" dt="2019-03-27T21:25:44.037" v="159" actId="2696"/>
        <pc:sldMkLst>
          <pc:docMk/>
          <pc:sldMk cId="3316876480" sldId="341"/>
        </pc:sldMkLst>
      </pc:sldChg>
      <pc:sldChg chg="del">
        <pc:chgData name="Alan Maguire" userId="7035742efcc3326e" providerId="LiveId" clId="{754248EA-1E3E-4EC3-A53B-20B1614B61E0}" dt="2019-03-27T21:20:00.455" v="49" actId="2696"/>
        <pc:sldMkLst>
          <pc:docMk/>
          <pc:sldMk cId="4280806763" sldId="342"/>
        </pc:sldMkLst>
      </pc:sldChg>
      <pc:sldChg chg="del">
        <pc:chgData name="Alan Maguire" userId="7035742efcc3326e" providerId="LiveId" clId="{754248EA-1E3E-4EC3-A53B-20B1614B61E0}" dt="2019-03-27T21:25:49.226" v="165" actId="2696"/>
        <pc:sldMkLst>
          <pc:docMk/>
          <pc:sldMk cId="1937720185" sldId="488"/>
        </pc:sldMkLst>
      </pc:sldChg>
      <pc:sldChg chg="del">
        <pc:chgData name="Alan Maguire" userId="7035742efcc3326e" providerId="LiveId" clId="{754248EA-1E3E-4EC3-A53B-20B1614B61E0}" dt="2019-03-27T21:24:23.869" v="128" actId="2696"/>
        <pc:sldMkLst>
          <pc:docMk/>
          <pc:sldMk cId="4202225869" sldId="498"/>
        </pc:sldMkLst>
      </pc:sldChg>
      <pc:sldChg chg="delSp add">
        <pc:chgData name="Alan Maguire" userId="7035742efcc3326e" providerId="LiveId" clId="{754248EA-1E3E-4EC3-A53B-20B1614B61E0}" dt="2019-03-28T21:22:10.813" v="3891" actId="478"/>
        <pc:sldMkLst>
          <pc:docMk/>
          <pc:sldMk cId="417732336" sldId="513"/>
        </pc:sldMkLst>
        <pc:spChg chg="del">
          <ac:chgData name="Alan Maguire" userId="7035742efcc3326e" providerId="LiveId" clId="{754248EA-1E3E-4EC3-A53B-20B1614B61E0}" dt="2019-03-28T21:22:10.813" v="3891" actId="478"/>
          <ac:spMkLst>
            <pc:docMk/>
            <pc:sldMk cId="417732336" sldId="513"/>
            <ac:spMk id="5" creationId="{4AA13441-BE02-4BE0-802B-61736E7F641D}"/>
          </ac:spMkLst>
        </pc:spChg>
      </pc:sldChg>
      <pc:sldChg chg="del">
        <pc:chgData name="Alan Maguire" userId="7035742efcc3326e" providerId="LiveId" clId="{754248EA-1E3E-4EC3-A53B-20B1614B61E0}" dt="2019-03-27T21:25:47.163" v="162" actId="2696"/>
        <pc:sldMkLst>
          <pc:docMk/>
          <pc:sldMk cId="4094785444" sldId="516"/>
        </pc:sldMkLst>
      </pc:sldChg>
      <pc:sldChg chg="del">
        <pc:chgData name="Alan Maguire" userId="7035742efcc3326e" providerId="LiveId" clId="{754248EA-1E3E-4EC3-A53B-20B1614B61E0}" dt="2019-03-27T21:24:24.495" v="129" actId="2696"/>
        <pc:sldMkLst>
          <pc:docMk/>
          <pc:sldMk cId="3217893512" sldId="517"/>
        </pc:sldMkLst>
      </pc:sldChg>
      <pc:sldChg chg="del">
        <pc:chgData name="Alan Maguire" userId="7035742efcc3326e" providerId="LiveId" clId="{754248EA-1E3E-4EC3-A53B-20B1614B61E0}" dt="2019-03-27T21:25:45.522" v="160" actId="2696"/>
        <pc:sldMkLst>
          <pc:docMk/>
          <pc:sldMk cId="2742852669" sldId="535"/>
        </pc:sldMkLst>
      </pc:sldChg>
      <pc:sldChg chg="del">
        <pc:chgData name="Alan Maguire" userId="7035742efcc3326e" providerId="LiveId" clId="{754248EA-1E3E-4EC3-A53B-20B1614B61E0}" dt="2019-03-27T21:25:46.507" v="161" actId="2696"/>
        <pc:sldMkLst>
          <pc:docMk/>
          <pc:sldMk cId="4255580273" sldId="536"/>
        </pc:sldMkLst>
      </pc:sldChg>
      <pc:sldChg chg="del">
        <pc:chgData name="Alan Maguire" userId="7035742efcc3326e" providerId="LiveId" clId="{754248EA-1E3E-4EC3-A53B-20B1614B61E0}" dt="2019-03-27T21:24:22.025" v="125" actId="2696"/>
        <pc:sldMkLst>
          <pc:docMk/>
          <pc:sldMk cId="3418212294" sldId="541"/>
        </pc:sldMkLst>
      </pc:sldChg>
      <pc:sldChg chg="del">
        <pc:chgData name="Alan Maguire" userId="7035742efcc3326e" providerId="LiveId" clId="{754248EA-1E3E-4EC3-A53B-20B1614B61E0}" dt="2019-03-27T21:24:22.479" v="126" actId="2696"/>
        <pc:sldMkLst>
          <pc:docMk/>
          <pc:sldMk cId="782062935" sldId="1125"/>
        </pc:sldMkLst>
      </pc:sldChg>
      <pc:sldChg chg="del">
        <pc:chgData name="Alan Maguire" userId="7035742efcc3326e" providerId="LiveId" clId="{754248EA-1E3E-4EC3-A53B-20B1614B61E0}" dt="2019-03-27T21:25:53.390" v="172" actId="2696"/>
        <pc:sldMkLst>
          <pc:docMk/>
          <pc:sldMk cId="2989116447" sldId="1141"/>
        </pc:sldMkLst>
      </pc:sldChg>
      <pc:sldChg chg="del">
        <pc:chgData name="Alan Maguire" userId="7035742efcc3326e" providerId="LiveId" clId="{754248EA-1E3E-4EC3-A53B-20B1614B61E0}" dt="2019-03-27T21:24:23.166" v="127" actId="2696"/>
        <pc:sldMkLst>
          <pc:docMk/>
          <pc:sldMk cId="3519584679" sldId="1142"/>
        </pc:sldMkLst>
      </pc:sldChg>
      <pc:sldChg chg="modSp del">
        <pc:chgData name="Alan Maguire" userId="7035742efcc3326e" providerId="LiveId" clId="{754248EA-1E3E-4EC3-A53B-20B1614B61E0}" dt="2019-03-27T22:43:06.899" v="1222" actId="2696"/>
        <pc:sldMkLst>
          <pc:docMk/>
          <pc:sldMk cId="3945606336" sldId="1154"/>
        </pc:sldMkLst>
        <pc:spChg chg="mod">
          <ac:chgData name="Alan Maguire" userId="7035742efcc3326e" providerId="LiveId" clId="{754248EA-1E3E-4EC3-A53B-20B1614B61E0}" dt="2019-03-27T21:52:50.085" v="695" actId="403"/>
          <ac:spMkLst>
            <pc:docMk/>
            <pc:sldMk cId="3945606336" sldId="1154"/>
            <ac:spMk id="2" creationId="{655022C0-6AEC-4F60-A252-08D8E839A864}"/>
          </ac:spMkLst>
        </pc:spChg>
        <pc:graphicFrameChg chg="mod">
          <ac:chgData name="Alan Maguire" userId="7035742efcc3326e" providerId="LiveId" clId="{754248EA-1E3E-4EC3-A53B-20B1614B61E0}" dt="2019-03-27T21:53:43.389" v="708" actId="208"/>
          <ac:graphicFrameMkLst>
            <pc:docMk/>
            <pc:sldMk cId="3945606336" sldId="1154"/>
            <ac:graphicFrameMk id="4" creationId="{0807D124-2DEE-485F-8D2A-EF637D98A25A}"/>
          </ac:graphicFrameMkLst>
        </pc:graphicFrameChg>
      </pc:sldChg>
      <pc:sldChg chg="del">
        <pc:chgData name="Alan Maguire" userId="7035742efcc3326e" providerId="LiveId" clId="{754248EA-1E3E-4EC3-A53B-20B1614B61E0}" dt="2019-03-27T21:24:18.040" v="121" actId="2696"/>
        <pc:sldMkLst>
          <pc:docMk/>
          <pc:sldMk cId="2160085226" sldId="1169"/>
        </pc:sldMkLst>
      </pc:sldChg>
      <pc:sldChg chg="del">
        <pc:chgData name="Alan Maguire" userId="7035742efcc3326e" providerId="LiveId" clId="{754248EA-1E3E-4EC3-A53B-20B1614B61E0}" dt="2019-03-27T21:24:18.900" v="122" actId="2696"/>
        <pc:sldMkLst>
          <pc:docMk/>
          <pc:sldMk cId="3741192818" sldId="1190"/>
        </pc:sldMkLst>
      </pc:sldChg>
      <pc:sldChg chg="del">
        <pc:chgData name="Alan Maguire" userId="7035742efcc3326e" providerId="LiveId" clId="{754248EA-1E3E-4EC3-A53B-20B1614B61E0}" dt="2019-03-27T21:24:16.540" v="120" actId="2696"/>
        <pc:sldMkLst>
          <pc:docMk/>
          <pc:sldMk cId="35785894" sldId="1195"/>
        </pc:sldMkLst>
      </pc:sldChg>
      <pc:sldChg chg="del">
        <pc:chgData name="Alan Maguire" userId="7035742efcc3326e" providerId="LiveId" clId="{754248EA-1E3E-4EC3-A53B-20B1614B61E0}" dt="2019-03-27T21:20:01.768" v="50" actId="2696"/>
        <pc:sldMkLst>
          <pc:docMk/>
          <pc:sldMk cId="4139928291" sldId="1198"/>
        </pc:sldMkLst>
      </pc:sldChg>
      <pc:sldChg chg="del">
        <pc:chgData name="Alan Maguire" userId="7035742efcc3326e" providerId="LiveId" clId="{754248EA-1E3E-4EC3-A53B-20B1614B61E0}" dt="2019-03-27T21:24:16.009" v="119" actId="2696"/>
        <pc:sldMkLst>
          <pc:docMk/>
          <pc:sldMk cId="2290929659" sldId="1199"/>
        </pc:sldMkLst>
      </pc:sldChg>
      <pc:sldChg chg="del">
        <pc:chgData name="Alan Maguire" userId="7035742efcc3326e" providerId="LiveId" clId="{754248EA-1E3E-4EC3-A53B-20B1614B61E0}" dt="2019-03-27T21:25:42.693" v="157" actId="2696"/>
        <pc:sldMkLst>
          <pc:docMk/>
          <pc:sldMk cId="1571161138" sldId="1200"/>
        </pc:sldMkLst>
      </pc:sldChg>
      <pc:sldChg chg="del">
        <pc:chgData name="Alan Maguire" userId="7035742efcc3326e" providerId="LiveId" clId="{754248EA-1E3E-4EC3-A53B-20B1614B61E0}" dt="2019-03-27T21:25:50.804" v="168" actId="2696"/>
        <pc:sldMkLst>
          <pc:docMk/>
          <pc:sldMk cId="353414443" sldId="1201"/>
        </pc:sldMkLst>
      </pc:sldChg>
      <pc:sldChg chg="del">
        <pc:chgData name="Alan Maguire" userId="7035742efcc3326e" providerId="LiveId" clId="{754248EA-1E3E-4EC3-A53B-20B1614B61E0}" dt="2019-03-27T21:25:51.445" v="169" actId="2696"/>
        <pc:sldMkLst>
          <pc:docMk/>
          <pc:sldMk cId="840498099" sldId="1202"/>
        </pc:sldMkLst>
      </pc:sldChg>
      <pc:sldChg chg="del">
        <pc:chgData name="Alan Maguire" userId="7035742efcc3326e" providerId="LiveId" clId="{754248EA-1E3E-4EC3-A53B-20B1614B61E0}" dt="2019-03-27T21:25:51.968" v="170" actId="2696"/>
        <pc:sldMkLst>
          <pc:docMk/>
          <pc:sldMk cId="154980037" sldId="1203"/>
        </pc:sldMkLst>
      </pc:sldChg>
      <pc:sldChg chg="del">
        <pc:chgData name="Alan Maguire" userId="7035742efcc3326e" providerId="LiveId" clId="{754248EA-1E3E-4EC3-A53B-20B1614B61E0}" dt="2019-03-27T21:25:52.639" v="171" actId="2696"/>
        <pc:sldMkLst>
          <pc:docMk/>
          <pc:sldMk cId="2333438543" sldId="1204"/>
        </pc:sldMkLst>
      </pc:sldChg>
      <pc:sldChg chg="del">
        <pc:chgData name="Alan Maguire" userId="7035742efcc3326e" providerId="LiveId" clId="{754248EA-1E3E-4EC3-A53B-20B1614B61E0}" dt="2019-03-27T21:24:19.400" v="123" actId="2696"/>
        <pc:sldMkLst>
          <pc:docMk/>
          <pc:sldMk cId="4077151345" sldId="1205"/>
        </pc:sldMkLst>
      </pc:sldChg>
      <pc:sldChg chg="del">
        <pc:chgData name="Alan Maguire" userId="7035742efcc3326e" providerId="LiveId" clId="{754248EA-1E3E-4EC3-A53B-20B1614B61E0}" dt="2019-03-27T21:24:19.790" v="124" actId="2696"/>
        <pc:sldMkLst>
          <pc:docMk/>
          <pc:sldMk cId="2894244871" sldId="1206"/>
        </pc:sldMkLst>
      </pc:sldChg>
      <pc:sldChg chg="addSp delSp modSp add del">
        <pc:chgData name="Alan Maguire" userId="7035742efcc3326e" providerId="LiveId" clId="{754248EA-1E3E-4EC3-A53B-20B1614B61E0}" dt="2019-03-28T20:49:56.917" v="2714" actId="2696"/>
        <pc:sldMkLst>
          <pc:docMk/>
          <pc:sldMk cId="1782937975" sldId="1207"/>
        </pc:sldMkLst>
        <pc:spChg chg="mod">
          <ac:chgData name="Alan Maguire" userId="7035742efcc3326e" providerId="LiveId" clId="{754248EA-1E3E-4EC3-A53B-20B1614B61E0}" dt="2019-03-27T21:42:11.802" v="570" actId="20577"/>
          <ac:spMkLst>
            <pc:docMk/>
            <pc:sldMk cId="1782937975" sldId="1207"/>
            <ac:spMk id="2" creationId="{5E1DBD27-7CB1-4939-BBF2-47BE400A2A26}"/>
          </ac:spMkLst>
        </pc:spChg>
        <pc:spChg chg="mod">
          <ac:chgData name="Alan Maguire" userId="7035742efcc3326e" providerId="LiveId" clId="{754248EA-1E3E-4EC3-A53B-20B1614B61E0}" dt="2019-03-27T21:43:49.584" v="614" actId="14100"/>
          <ac:spMkLst>
            <pc:docMk/>
            <pc:sldMk cId="1782937975" sldId="1207"/>
            <ac:spMk id="3" creationId="{C1C272D8-1EF0-4473-9D31-E9F584E70A7D}"/>
          </ac:spMkLst>
        </pc:spChg>
        <pc:spChg chg="add del mod">
          <ac:chgData name="Alan Maguire" userId="7035742efcc3326e" providerId="LiveId" clId="{754248EA-1E3E-4EC3-A53B-20B1614B61E0}" dt="2019-03-27T21:20:41.919" v="54"/>
          <ac:spMkLst>
            <pc:docMk/>
            <pc:sldMk cId="1782937975" sldId="1207"/>
            <ac:spMk id="4" creationId="{F578A621-562B-429A-8C57-CAB991886D7D}"/>
          </ac:spMkLst>
        </pc:spChg>
        <pc:spChg chg="add mod">
          <ac:chgData name="Alan Maguire" userId="7035742efcc3326e" providerId="LiveId" clId="{754248EA-1E3E-4EC3-A53B-20B1614B61E0}" dt="2019-03-27T21:45:43.748" v="655" actId="1037"/>
          <ac:spMkLst>
            <pc:docMk/>
            <pc:sldMk cId="1782937975" sldId="1207"/>
            <ac:spMk id="6" creationId="{6C4B9705-C833-48BB-88BB-E77829FB9979}"/>
          </ac:spMkLst>
        </pc:spChg>
        <pc:spChg chg="add del mod">
          <ac:chgData name="Alan Maguire" userId="7035742efcc3326e" providerId="LiveId" clId="{754248EA-1E3E-4EC3-A53B-20B1614B61E0}" dt="2019-03-27T21:43:57.023" v="616"/>
          <ac:spMkLst>
            <pc:docMk/>
            <pc:sldMk cId="1782937975" sldId="1207"/>
            <ac:spMk id="7" creationId="{AEA9ABC9-9125-4D67-958E-C87481239D97}"/>
          </ac:spMkLst>
        </pc:spChg>
        <pc:picChg chg="add mod">
          <ac:chgData name="Alan Maguire" userId="7035742efcc3326e" providerId="LiveId" clId="{754248EA-1E3E-4EC3-A53B-20B1614B61E0}" dt="2019-03-27T21:46:19.838" v="656" actId="1038"/>
          <ac:picMkLst>
            <pc:docMk/>
            <pc:sldMk cId="1782937975" sldId="1207"/>
            <ac:picMk id="5" creationId="{357F51A2-4D51-4D97-916C-2DFA5A96BFD5}"/>
          </ac:picMkLst>
        </pc:picChg>
        <pc:picChg chg="add del mod">
          <ac:chgData name="Alan Maguire" userId="7035742efcc3326e" providerId="LiveId" clId="{754248EA-1E3E-4EC3-A53B-20B1614B61E0}" dt="2019-03-27T22:48:03.282" v="1291"/>
          <ac:picMkLst>
            <pc:docMk/>
            <pc:sldMk cId="1782937975" sldId="1207"/>
            <ac:picMk id="8" creationId="{A75E0A75-3457-41F2-9669-FBF9F8B826FE}"/>
          </ac:picMkLst>
        </pc:picChg>
      </pc:sldChg>
      <pc:sldChg chg="addSp delSp modSp add del">
        <pc:chgData name="Alan Maguire" userId="7035742efcc3326e" providerId="LiveId" clId="{754248EA-1E3E-4EC3-A53B-20B1614B61E0}" dt="2019-03-27T22:44:08.994" v="1250" actId="2696"/>
        <pc:sldMkLst>
          <pc:docMk/>
          <pc:sldMk cId="2733815080" sldId="1208"/>
        </pc:sldMkLst>
        <pc:spChg chg="mod">
          <ac:chgData name="Alan Maguire" userId="7035742efcc3326e" providerId="LiveId" clId="{754248EA-1E3E-4EC3-A53B-20B1614B61E0}" dt="2019-03-27T21:55:21.225" v="742" actId="20577"/>
          <ac:spMkLst>
            <pc:docMk/>
            <pc:sldMk cId="2733815080" sldId="1208"/>
            <ac:spMk id="2" creationId="{FB12480F-E5C3-48D8-8531-CE6EA9392DD4}"/>
          </ac:spMkLst>
        </pc:spChg>
        <pc:spChg chg="mod">
          <ac:chgData name="Alan Maguire" userId="7035742efcc3326e" providerId="LiveId" clId="{754248EA-1E3E-4EC3-A53B-20B1614B61E0}" dt="2019-03-27T21:55:24.241" v="743" actId="20577"/>
          <ac:spMkLst>
            <pc:docMk/>
            <pc:sldMk cId="2733815080" sldId="1208"/>
            <ac:spMk id="3" creationId="{0975A446-1041-4C73-BBF3-F40E9B6B0D48}"/>
          </ac:spMkLst>
        </pc:spChg>
        <pc:spChg chg="add del mod">
          <ac:chgData name="Alan Maguire" userId="7035742efcc3326e" providerId="LiveId" clId="{754248EA-1E3E-4EC3-A53B-20B1614B61E0}" dt="2019-03-27T21:40:25.090" v="474" actId="478"/>
          <ac:spMkLst>
            <pc:docMk/>
            <pc:sldMk cId="2733815080" sldId="1208"/>
            <ac:spMk id="4" creationId="{E5BCF6AF-F9DC-4485-92DE-ED783F70A7CC}"/>
          </ac:spMkLst>
        </pc:spChg>
        <pc:spChg chg="add del mod">
          <ac:chgData name="Alan Maguire" userId="7035742efcc3326e" providerId="LiveId" clId="{754248EA-1E3E-4EC3-A53B-20B1614B61E0}" dt="2019-03-27T21:40:04.673" v="461" actId="767"/>
          <ac:spMkLst>
            <pc:docMk/>
            <pc:sldMk cId="2733815080" sldId="1208"/>
            <ac:spMk id="7" creationId="{C6E14B7B-F164-48D5-8669-B44BD9C3281E}"/>
          </ac:spMkLst>
        </pc:spChg>
        <pc:cxnChg chg="add del mod">
          <ac:chgData name="Alan Maguire" userId="7035742efcc3326e" providerId="LiveId" clId="{754248EA-1E3E-4EC3-A53B-20B1614B61E0}" dt="2019-03-27T21:40:05.819" v="463" actId="11529"/>
          <ac:cxnSpMkLst>
            <pc:docMk/>
            <pc:sldMk cId="2733815080" sldId="1208"/>
            <ac:cxnSpMk id="6" creationId="{1FD7DC94-DB33-46AB-9F95-2B5C0994ECFB}"/>
          </ac:cxnSpMkLst>
        </pc:cxnChg>
      </pc:sldChg>
      <pc:sldChg chg="addSp delSp modSp add">
        <pc:chgData name="Alan Maguire" userId="7035742efcc3326e" providerId="LiveId" clId="{754248EA-1E3E-4EC3-A53B-20B1614B61E0}" dt="2019-03-28T23:40:38.087" v="5373" actId="20577"/>
        <pc:sldMkLst>
          <pc:docMk/>
          <pc:sldMk cId="1214807409" sldId="1209"/>
        </pc:sldMkLst>
        <pc:spChg chg="mod">
          <ac:chgData name="Alan Maguire" userId="7035742efcc3326e" providerId="LiveId" clId="{754248EA-1E3E-4EC3-A53B-20B1614B61E0}" dt="2019-03-28T23:40:38.087" v="5373" actId="20577"/>
          <ac:spMkLst>
            <pc:docMk/>
            <pc:sldMk cId="1214807409" sldId="1209"/>
            <ac:spMk id="2" creationId="{07DA4494-E37A-4C1D-BCB6-EFD5CB49887E}"/>
          </ac:spMkLst>
        </pc:spChg>
        <pc:spChg chg="mod">
          <ac:chgData name="Alan Maguire" userId="7035742efcc3326e" providerId="LiveId" clId="{754248EA-1E3E-4EC3-A53B-20B1614B61E0}" dt="2019-03-28T22:31:58.629" v="5051" actId="20577"/>
          <ac:spMkLst>
            <pc:docMk/>
            <pc:sldMk cId="1214807409" sldId="1209"/>
            <ac:spMk id="3" creationId="{8CC9539C-DA27-4BA3-B213-4DAC92FD80B6}"/>
          </ac:spMkLst>
        </pc:spChg>
        <pc:spChg chg="add mod">
          <ac:chgData name="Alan Maguire" userId="7035742efcc3326e" providerId="LiveId" clId="{754248EA-1E3E-4EC3-A53B-20B1614B61E0}" dt="2019-03-27T21:50:28.405" v="673" actId="208"/>
          <ac:spMkLst>
            <pc:docMk/>
            <pc:sldMk cId="1214807409" sldId="1209"/>
            <ac:spMk id="4" creationId="{32669ABD-A054-4F31-8E74-76A2BD52E95C}"/>
          </ac:spMkLst>
        </pc:spChg>
        <pc:spChg chg="add mod">
          <ac:chgData name="Alan Maguire" userId="7035742efcc3326e" providerId="LiveId" clId="{754248EA-1E3E-4EC3-A53B-20B1614B61E0}" dt="2019-03-28T20:48:42.335" v="2684" actId="20577"/>
          <ac:spMkLst>
            <pc:docMk/>
            <pc:sldMk cId="1214807409" sldId="1209"/>
            <ac:spMk id="6" creationId="{1892B20A-99B1-4D9E-AD67-AE0ECD867024}"/>
          </ac:spMkLst>
        </pc:spChg>
        <pc:spChg chg="add del mod">
          <ac:chgData name="Alan Maguire" userId="7035742efcc3326e" providerId="LiveId" clId="{754248EA-1E3E-4EC3-A53B-20B1614B61E0}" dt="2019-03-27T22:49:36.569" v="1307"/>
          <ac:spMkLst>
            <pc:docMk/>
            <pc:sldMk cId="1214807409" sldId="1209"/>
            <ac:spMk id="9" creationId="{08186190-72DD-476E-B115-9CDAF5CC4454}"/>
          </ac:spMkLst>
        </pc:spChg>
        <pc:picChg chg="add del mod">
          <ac:chgData name="Alan Maguire" userId="7035742efcc3326e" providerId="LiveId" clId="{754248EA-1E3E-4EC3-A53B-20B1614B61E0}" dt="2019-03-28T20:49:06.764" v="2691" actId="478"/>
          <ac:picMkLst>
            <pc:docMk/>
            <pc:sldMk cId="1214807409" sldId="1209"/>
            <ac:picMk id="5" creationId="{45EC199B-12F7-4C65-A603-39D4FFD215D3}"/>
          </ac:picMkLst>
        </pc:picChg>
        <pc:picChg chg="add del mod">
          <ac:chgData name="Alan Maguire" userId="7035742efcc3326e" providerId="LiveId" clId="{754248EA-1E3E-4EC3-A53B-20B1614B61E0}" dt="2019-03-27T21:50:30.875" v="674" actId="478"/>
          <ac:picMkLst>
            <pc:docMk/>
            <pc:sldMk cId="1214807409" sldId="1209"/>
            <ac:picMk id="7" creationId="{7A4029D5-6A31-4711-AD26-F17DE81B4550}"/>
          </ac:picMkLst>
        </pc:picChg>
        <pc:picChg chg="add del mod">
          <ac:chgData name="Alan Maguire" userId="7035742efcc3326e" providerId="LiveId" clId="{754248EA-1E3E-4EC3-A53B-20B1614B61E0}" dt="2019-03-27T22:48:55.253" v="1300"/>
          <ac:picMkLst>
            <pc:docMk/>
            <pc:sldMk cId="1214807409" sldId="1209"/>
            <ac:picMk id="8" creationId="{9FF67564-7EEF-40DB-96B1-7E88F292BF0B}"/>
          </ac:picMkLst>
        </pc:picChg>
        <pc:picChg chg="add del ord">
          <ac:chgData name="Alan Maguire" userId="7035742efcc3326e" providerId="LiveId" clId="{754248EA-1E3E-4EC3-A53B-20B1614B61E0}" dt="2019-03-27T23:09:52.263" v="1346"/>
          <ac:picMkLst>
            <pc:docMk/>
            <pc:sldMk cId="1214807409" sldId="1209"/>
            <ac:picMk id="10" creationId="{E2087506-2660-42CC-A414-A257EB04CD3D}"/>
          </ac:picMkLst>
        </pc:picChg>
        <pc:picChg chg="add mod">
          <ac:chgData name="Alan Maguire" userId="7035742efcc3326e" providerId="LiveId" clId="{754248EA-1E3E-4EC3-A53B-20B1614B61E0}" dt="2019-03-28T22:31:43.657" v="5039" actId="1036"/>
          <ac:picMkLst>
            <pc:docMk/>
            <pc:sldMk cId="1214807409" sldId="1209"/>
            <ac:picMk id="1026" creationId="{411AA74A-95E5-4EB7-BC64-86B6517C41DC}"/>
          </ac:picMkLst>
        </pc:picChg>
      </pc:sldChg>
      <pc:sldChg chg="addSp delSp modSp add del">
        <pc:chgData name="Alan Maguire" userId="7035742efcc3326e" providerId="LiveId" clId="{754248EA-1E3E-4EC3-A53B-20B1614B61E0}" dt="2019-03-28T20:51:21.028" v="2720" actId="2696"/>
        <pc:sldMkLst>
          <pc:docMk/>
          <pc:sldMk cId="1682215041" sldId="1210"/>
        </pc:sldMkLst>
        <pc:spChg chg="mod">
          <ac:chgData name="Alan Maguire" userId="7035742efcc3326e" providerId="LiveId" clId="{754248EA-1E3E-4EC3-A53B-20B1614B61E0}" dt="2019-03-27T22:30:17.518" v="1094" actId="20577"/>
          <ac:spMkLst>
            <pc:docMk/>
            <pc:sldMk cId="1682215041" sldId="1210"/>
            <ac:spMk id="2" creationId="{4F744DFC-AFBA-40C0-8398-D47EF72E2BB1}"/>
          </ac:spMkLst>
        </pc:spChg>
        <pc:spChg chg="add mod">
          <ac:chgData name="Alan Maguire" userId="7035742efcc3326e" providerId="LiveId" clId="{754248EA-1E3E-4EC3-A53B-20B1614B61E0}" dt="2019-03-27T23:40:54.061" v="1776" actId="1035"/>
          <ac:spMkLst>
            <pc:docMk/>
            <pc:sldMk cId="1682215041" sldId="1210"/>
            <ac:spMk id="5" creationId="{36BB9030-52BF-49E8-84F9-EF75BCAEA6B4}"/>
          </ac:spMkLst>
        </pc:spChg>
        <pc:spChg chg="add mod">
          <ac:chgData name="Alan Maguire" userId="7035742efcc3326e" providerId="LiveId" clId="{754248EA-1E3E-4EC3-A53B-20B1614B61E0}" dt="2019-03-27T23:40:54.061" v="1776" actId="1035"/>
          <ac:spMkLst>
            <pc:docMk/>
            <pc:sldMk cId="1682215041" sldId="1210"/>
            <ac:spMk id="6" creationId="{08348AE3-44AA-45E1-B1ED-DE2F4573D460}"/>
          </ac:spMkLst>
        </pc:spChg>
        <pc:spChg chg="add del mod">
          <ac:chgData name="Alan Maguire" userId="7035742efcc3326e" providerId="LiveId" clId="{754248EA-1E3E-4EC3-A53B-20B1614B61E0}" dt="2019-03-27T22:35:03.273" v="1160" actId="478"/>
          <ac:spMkLst>
            <pc:docMk/>
            <pc:sldMk cId="1682215041" sldId="1210"/>
            <ac:spMk id="8" creationId="{F8DDBE9D-047A-4D97-84DF-8C43A9591286}"/>
          </ac:spMkLst>
        </pc:spChg>
        <pc:spChg chg="add mod">
          <ac:chgData name="Alan Maguire" userId="7035742efcc3326e" providerId="LiveId" clId="{754248EA-1E3E-4EC3-A53B-20B1614B61E0}" dt="2019-03-27T23:40:54.061" v="1776" actId="1035"/>
          <ac:spMkLst>
            <pc:docMk/>
            <pc:sldMk cId="1682215041" sldId="1210"/>
            <ac:spMk id="9" creationId="{BF659068-139C-4156-B054-C5FFEC97C14D}"/>
          </ac:spMkLst>
        </pc:spChg>
        <pc:picChg chg="add del mod modCrop">
          <ac:chgData name="Alan Maguire" userId="7035742efcc3326e" providerId="LiveId" clId="{754248EA-1E3E-4EC3-A53B-20B1614B61E0}" dt="2019-03-27T22:18:28.912" v="963" actId="478"/>
          <ac:picMkLst>
            <pc:docMk/>
            <pc:sldMk cId="1682215041" sldId="1210"/>
            <ac:picMk id="3" creationId="{62A1B631-ABF0-450D-BA59-5C5878AA69B7}"/>
          </ac:picMkLst>
        </pc:picChg>
        <pc:picChg chg="add del mod modCrop">
          <ac:chgData name="Alan Maguire" userId="7035742efcc3326e" providerId="LiveId" clId="{754248EA-1E3E-4EC3-A53B-20B1614B61E0}" dt="2019-03-27T22:35:01.039" v="1159" actId="478"/>
          <ac:picMkLst>
            <pc:docMk/>
            <pc:sldMk cId="1682215041" sldId="1210"/>
            <ac:picMk id="4" creationId="{DA6D21AD-73D4-4020-920D-3608F7314910}"/>
          </ac:picMkLst>
        </pc:picChg>
        <pc:picChg chg="add del mod">
          <ac:chgData name="Alan Maguire" userId="7035742efcc3326e" providerId="LiveId" clId="{754248EA-1E3E-4EC3-A53B-20B1614B61E0}" dt="2019-03-27T22:42:01.607" v="1211" actId="478"/>
          <ac:picMkLst>
            <pc:docMk/>
            <pc:sldMk cId="1682215041" sldId="1210"/>
            <ac:picMk id="7" creationId="{8EDD0202-5020-4FCF-B432-0724F381D23C}"/>
          </ac:picMkLst>
        </pc:picChg>
        <pc:picChg chg="add mod ord modCrop">
          <ac:chgData name="Alan Maguire" userId="7035742efcc3326e" providerId="LiveId" clId="{754248EA-1E3E-4EC3-A53B-20B1614B61E0}" dt="2019-03-27T23:40:54.061" v="1776" actId="1035"/>
          <ac:picMkLst>
            <pc:docMk/>
            <pc:sldMk cId="1682215041" sldId="1210"/>
            <ac:picMk id="10" creationId="{A278061B-E183-47DF-B0AF-EB45163B2AEF}"/>
          </ac:picMkLst>
        </pc:picChg>
        <pc:picChg chg="add mod ord modCrop">
          <ac:chgData name="Alan Maguire" userId="7035742efcc3326e" providerId="LiveId" clId="{754248EA-1E3E-4EC3-A53B-20B1614B61E0}" dt="2019-03-27T23:40:54.061" v="1776" actId="1035"/>
          <ac:picMkLst>
            <pc:docMk/>
            <pc:sldMk cId="1682215041" sldId="1210"/>
            <ac:picMk id="11" creationId="{F2E7D858-B308-4544-90D7-DAB1F7548E24}"/>
          </ac:picMkLst>
        </pc:picChg>
        <pc:picChg chg="add mod">
          <ac:chgData name="Alan Maguire" userId="7035742efcc3326e" providerId="LiveId" clId="{754248EA-1E3E-4EC3-A53B-20B1614B61E0}" dt="2019-03-27T23:40:54.061" v="1776" actId="1035"/>
          <ac:picMkLst>
            <pc:docMk/>
            <pc:sldMk cId="1682215041" sldId="1210"/>
            <ac:picMk id="1026" creationId="{B5C0E787-3FFE-4215-9329-B646107237CA}"/>
          </ac:picMkLst>
        </pc:picChg>
      </pc:sldChg>
      <pc:sldChg chg="modSp add modAnim">
        <pc:chgData name="Alan Maguire" userId="7035742efcc3326e" providerId="LiveId" clId="{754248EA-1E3E-4EC3-A53B-20B1614B61E0}" dt="2019-03-28T21:52:16.959" v="4979"/>
        <pc:sldMkLst>
          <pc:docMk/>
          <pc:sldMk cId="2774693451" sldId="1210"/>
        </pc:sldMkLst>
        <pc:spChg chg="mod">
          <ac:chgData name="Alan Maguire" userId="7035742efcc3326e" providerId="LiveId" clId="{754248EA-1E3E-4EC3-A53B-20B1614B61E0}" dt="2019-03-28T21:06:37.880" v="3484" actId="20577"/>
          <ac:spMkLst>
            <pc:docMk/>
            <pc:sldMk cId="2774693451" sldId="1210"/>
            <ac:spMk id="2" creationId="{2713B18F-6034-41FE-87CF-ABA02FF357D7}"/>
          </ac:spMkLst>
        </pc:spChg>
        <pc:spChg chg="mod">
          <ac:chgData name="Alan Maguire" userId="7035742efcc3326e" providerId="LiveId" clId="{754248EA-1E3E-4EC3-A53B-20B1614B61E0}" dt="2019-03-28T21:02:56.866" v="3317" actId="27636"/>
          <ac:spMkLst>
            <pc:docMk/>
            <pc:sldMk cId="2774693451" sldId="1210"/>
            <ac:spMk id="3" creationId="{47EF8044-9ED6-4784-A05A-36B1CFB82E87}"/>
          </ac:spMkLst>
        </pc:spChg>
      </pc:sldChg>
      <pc:sldChg chg="modSp add del">
        <pc:chgData name="Alan Maguire" userId="7035742efcc3326e" providerId="LiveId" clId="{754248EA-1E3E-4EC3-A53B-20B1614B61E0}" dt="2019-03-27T22:44:07.447" v="1249" actId="2696"/>
        <pc:sldMkLst>
          <pc:docMk/>
          <pc:sldMk cId="2423528925" sldId="1211"/>
        </pc:sldMkLst>
        <pc:spChg chg="mod">
          <ac:chgData name="Alan Maguire" userId="7035742efcc3326e" providerId="LiveId" clId="{754248EA-1E3E-4EC3-A53B-20B1614B61E0}" dt="2019-03-27T21:55:06.300" v="725" actId="115"/>
          <ac:spMkLst>
            <pc:docMk/>
            <pc:sldMk cId="2423528925" sldId="1211"/>
            <ac:spMk id="2" creationId="{B7ADBDAC-FEC7-4471-8832-F9D588FDE711}"/>
          </ac:spMkLst>
        </pc:spChg>
      </pc:sldChg>
      <pc:sldChg chg="modSp add modAnim">
        <pc:chgData name="Alan Maguire" userId="7035742efcc3326e" providerId="LiveId" clId="{754248EA-1E3E-4EC3-A53B-20B1614B61E0}" dt="2019-03-28T22:32:40.765" v="5052"/>
        <pc:sldMkLst>
          <pc:docMk/>
          <pc:sldMk cId="3569075237" sldId="1211"/>
        </pc:sldMkLst>
        <pc:spChg chg="mod">
          <ac:chgData name="Alan Maguire" userId="7035742efcc3326e" providerId="LiveId" clId="{754248EA-1E3E-4EC3-A53B-20B1614B61E0}" dt="2019-03-28T21:06:22.969" v="3480" actId="20577"/>
          <ac:spMkLst>
            <pc:docMk/>
            <pc:sldMk cId="3569075237" sldId="1211"/>
            <ac:spMk id="2" creationId="{C38F95AA-730D-441C-9FB2-A2587D9E16E0}"/>
          </ac:spMkLst>
        </pc:spChg>
        <pc:spChg chg="mod">
          <ac:chgData name="Alan Maguire" userId="7035742efcc3326e" providerId="LiveId" clId="{754248EA-1E3E-4EC3-A53B-20B1614B61E0}" dt="2019-03-28T21:01:18.748" v="3250" actId="27636"/>
          <ac:spMkLst>
            <pc:docMk/>
            <pc:sldMk cId="3569075237" sldId="1211"/>
            <ac:spMk id="3" creationId="{3BB635FB-5DD6-47DE-A807-7832B9ADE75C}"/>
          </ac:spMkLst>
        </pc:spChg>
      </pc:sldChg>
      <pc:sldChg chg="modSp add modAnim">
        <pc:chgData name="Alan Maguire" userId="7035742efcc3326e" providerId="LiveId" clId="{754248EA-1E3E-4EC3-A53B-20B1614B61E0}" dt="2019-03-28T22:33:18.626" v="5057"/>
        <pc:sldMkLst>
          <pc:docMk/>
          <pc:sldMk cId="1420983345" sldId="1212"/>
        </pc:sldMkLst>
        <pc:spChg chg="mod">
          <ac:chgData name="Alan Maguire" userId="7035742efcc3326e" providerId="LiveId" clId="{754248EA-1E3E-4EC3-A53B-20B1614B61E0}" dt="2019-03-28T21:04:45.462" v="3372" actId="20577"/>
          <ac:spMkLst>
            <pc:docMk/>
            <pc:sldMk cId="1420983345" sldId="1212"/>
            <ac:spMk id="2" creationId="{8705CA91-77EE-421D-A477-34A128B7C570}"/>
          </ac:spMkLst>
        </pc:spChg>
        <pc:spChg chg="mod">
          <ac:chgData name="Alan Maguire" userId="7035742efcc3326e" providerId="LiveId" clId="{754248EA-1E3E-4EC3-A53B-20B1614B61E0}" dt="2019-03-28T21:53:17.241" v="4996" actId="20577"/>
          <ac:spMkLst>
            <pc:docMk/>
            <pc:sldMk cId="1420983345" sldId="1212"/>
            <ac:spMk id="3" creationId="{1AE06959-9053-4222-A9FC-A7476A8E1723}"/>
          </ac:spMkLst>
        </pc:spChg>
      </pc:sldChg>
      <pc:sldChg chg="addSp delSp modSp add del">
        <pc:chgData name="Alan Maguire" userId="7035742efcc3326e" providerId="LiveId" clId="{754248EA-1E3E-4EC3-A53B-20B1614B61E0}" dt="2019-03-27T22:40:41.244" v="1196" actId="2696"/>
        <pc:sldMkLst>
          <pc:docMk/>
          <pc:sldMk cId="3154778638" sldId="1212"/>
        </pc:sldMkLst>
        <pc:spChg chg="del">
          <ac:chgData name="Alan Maguire" userId="7035742efcc3326e" providerId="LiveId" clId="{754248EA-1E3E-4EC3-A53B-20B1614B61E0}" dt="2019-03-27T21:56:57.858" v="745"/>
          <ac:spMkLst>
            <pc:docMk/>
            <pc:sldMk cId="3154778638" sldId="1212"/>
            <ac:spMk id="3" creationId="{50227F77-E662-4621-9C6B-32E59723E309}"/>
          </ac:spMkLst>
        </pc:spChg>
        <pc:spChg chg="add del mod">
          <ac:chgData name="Alan Maguire" userId="7035742efcc3326e" providerId="LiveId" clId="{754248EA-1E3E-4EC3-A53B-20B1614B61E0}" dt="2019-03-27T22:15:39.309" v="940" actId="478"/>
          <ac:spMkLst>
            <pc:docMk/>
            <pc:sldMk cId="3154778638" sldId="1212"/>
            <ac:spMk id="5" creationId="{8AE8DDBA-9CD6-44A6-A6B3-0EFFA680F2F8}"/>
          </ac:spMkLst>
        </pc:spChg>
        <pc:spChg chg="add del mod">
          <ac:chgData name="Alan Maguire" userId="7035742efcc3326e" providerId="LiveId" clId="{754248EA-1E3E-4EC3-A53B-20B1614B61E0}" dt="2019-03-27T22:16:34.649" v="951" actId="478"/>
          <ac:spMkLst>
            <pc:docMk/>
            <pc:sldMk cId="3154778638" sldId="1212"/>
            <ac:spMk id="8" creationId="{E67A9ECE-1289-4F0F-A198-457C49447C35}"/>
          </ac:spMkLst>
        </pc:spChg>
        <pc:picChg chg="add del mod">
          <ac:chgData name="Alan Maguire" userId="7035742efcc3326e" providerId="LiveId" clId="{754248EA-1E3E-4EC3-A53B-20B1614B61E0}" dt="2019-03-27T22:15:40.621" v="941" actId="478"/>
          <ac:picMkLst>
            <pc:docMk/>
            <pc:sldMk cId="3154778638" sldId="1212"/>
            <ac:picMk id="4" creationId="{AFCA9447-3994-4E17-84E9-F061CA4579F2}"/>
          </ac:picMkLst>
        </pc:picChg>
        <pc:picChg chg="add del mod modCrop">
          <ac:chgData name="Alan Maguire" userId="7035742efcc3326e" providerId="LiveId" clId="{754248EA-1E3E-4EC3-A53B-20B1614B61E0}" dt="2019-03-27T22:20:53.185" v="1015"/>
          <ac:picMkLst>
            <pc:docMk/>
            <pc:sldMk cId="3154778638" sldId="1212"/>
            <ac:picMk id="6" creationId="{E129A668-2982-4B6F-A816-06731E49BF99}"/>
          </ac:picMkLst>
        </pc:picChg>
      </pc:sldChg>
      <pc:sldChg chg="addSp delSp modSp add">
        <pc:chgData name="Alan Maguire" userId="7035742efcc3326e" providerId="LiveId" clId="{754248EA-1E3E-4EC3-A53B-20B1614B61E0}" dt="2019-03-28T21:25:31.174" v="3960" actId="1076"/>
        <pc:sldMkLst>
          <pc:docMk/>
          <pc:sldMk cId="580953654" sldId="1213"/>
        </pc:sldMkLst>
        <pc:spChg chg="mod">
          <ac:chgData name="Alan Maguire" userId="7035742efcc3326e" providerId="LiveId" clId="{754248EA-1E3E-4EC3-A53B-20B1614B61E0}" dt="2019-03-28T21:07:06.141" v="3513" actId="20577"/>
          <ac:spMkLst>
            <pc:docMk/>
            <pc:sldMk cId="580953654" sldId="1213"/>
            <ac:spMk id="2" creationId="{03B47D2C-398C-4EF3-B782-EA403B6C52BF}"/>
          </ac:spMkLst>
        </pc:spChg>
        <pc:spChg chg="del mod">
          <ac:chgData name="Alan Maguire" userId="7035742efcc3326e" providerId="LiveId" clId="{754248EA-1E3E-4EC3-A53B-20B1614B61E0}" dt="2019-03-28T21:16:28.819" v="3793" actId="478"/>
          <ac:spMkLst>
            <pc:docMk/>
            <pc:sldMk cId="580953654" sldId="1213"/>
            <ac:spMk id="3" creationId="{E0BBD21E-96F1-4DED-B259-1E96EF76A888}"/>
          </ac:spMkLst>
        </pc:spChg>
        <pc:spChg chg="add mod topLvl">
          <ac:chgData name="Alan Maguire" userId="7035742efcc3326e" providerId="LiveId" clId="{754248EA-1E3E-4EC3-A53B-20B1614B61E0}" dt="2019-03-28T21:21:19.094" v="3889" actId="1035"/>
          <ac:spMkLst>
            <pc:docMk/>
            <pc:sldMk cId="580953654" sldId="1213"/>
            <ac:spMk id="4" creationId="{BB1C9479-E324-426D-A32A-1B8831AD260A}"/>
          </ac:spMkLst>
        </pc:spChg>
        <pc:spChg chg="add mod">
          <ac:chgData name="Alan Maguire" userId="7035742efcc3326e" providerId="LiveId" clId="{754248EA-1E3E-4EC3-A53B-20B1614B61E0}" dt="2019-03-28T21:15:54.441" v="3788" actId="164"/>
          <ac:spMkLst>
            <pc:docMk/>
            <pc:sldMk cId="580953654" sldId="1213"/>
            <ac:spMk id="5" creationId="{A4C2A615-4453-444B-8DED-EDD06DB11F9C}"/>
          </ac:spMkLst>
        </pc:spChg>
        <pc:spChg chg="add mod">
          <ac:chgData name="Alan Maguire" userId="7035742efcc3326e" providerId="LiveId" clId="{754248EA-1E3E-4EC3-A53B-20B1614B61E0}" dt="2019-03-28T21:15:54.441" v="3788" actId="164"/>
          <ac:spMkLst>
            <pc:docMk/>
            <pc:sldMk cId="580953654" sldId="1213"/>
            <ac:spMk id="6" creationId="{CBB0831E-BE1D-4533-9128-EA3A8039EA40}"/>
          </ac:spMkLst>
        </pc:spChg>
        <pc:spChg chg="add del mod">
          <ac:chgData name="Alan Maguire" userId="7035742efcc3326e" providerId="LiveId" clId="{754248EA-1E3E-4EC3-A53B-20B1614B61E0}" dt="2019-03-28T21:16:33.320" v="3794" actId="478"/>
          <ac:spMkLst>
            <pc:docMk/>
            <pc:sldMk cId="580953654" sldId="1213"/>
            <ac:spMk id="9" creationId="{F484E43D-EB3D-41A4-BD3E-6F182A296064}"/>
          </ac:spMkLst>
        </pc:spChg>
        <pc:spChg chg="add mod">
          <ac:chgData name="Alan Maguire" userId="7035742efcc3326e" providerId="LiveId" clId="{754248EA-1E3E-4EC3-A53B-20B1614B61E0}" dt="2019-03-28T21:24:32.439" v="3930" actId="164"/>
          <ac:spMkLst>
            <pc:docMk/>
            <pc:sldMk cId="580953654" sldId="1213"/>
            <ac:spMk id="11" creationId="{6A28BFD3-FC2E-4799-8DA5-9C90E7EDEFD8}"/>
          </ac:spMkLst>
        </pc:spChg>
        <pc:spChg chg="add mod">
          <ac:chgData name="Alan Maguire" userId="7035742efcc3326e" providerId="LiveId" clId="{754248EA-1E3E-4EC3-A53B-20B1614B61E0}" dt="2019-03-28T21:24:32.439" v="3930" actId="164"/>
          <ac:spMkLst>
            <pc:docMk/>
            <pc:sldMk cId="580953654" sldId="1213"/>
            <ac:spMk id="12" creationId="{2129F0B4-2823-4928-BD09-7DBE052C7300}"/>
          </ac:spMkLst>
        </pc:spChg>
        <pc:spChg chg="add mod">
          <ac:chgData name="Alan Maguire" userId="7035742efcc3326e" providerId="LiveId" clId="{754248EA-1E3E-4EC3-A53B-20B1614B61E0}" dt="2019-03-28T21:25:31.174" v="3960" actId="1076"/>
          <ac:spMkLst>
            <pc:docMk/>
            <pc:sldMk cId="580953654" sldId="1213"/>
            <ac:spMk id="14" creationId="{FA689F1F-CE06-4782-9DF0-9B3692C4D1CA}"/>
          </ac:spMkLst>
        </pc:spChg>
        <pc:grpChg chg="add mod topLvl">
          <ac:chgData name="Alan Maguire" userId="7035742efcc3326e" providerId="LiveId" clId="{754248EA-1E3E-4EC3-A53B-20B1614B61E0}" dt="2019-03-28T21:21:19.094" v="3889" actId="1035"/>
          <ac:grpSpMkLst>
            <pc:docMk/>
            <pc:sldMk cId="580953654" sldId="1213"/>
            <ac:grpSpMk id="7" creationId="{481B84B2-1407-43BC-9E03-7DBC74E0D00E}"/>
          </ac:grpSpMkLst>
        </pc:grpChg>
        <pc:grpChg chg="add del mod">
          <ac:chgData name="Alan Maguire" userId="7035742efcc3326e" providerId="LiveId" clId="{754248EA-1E3E-4EC3-A53B-20B1614B61E0}" dt="2019-03-28T21:18:39.495" v="3826" actId="165"/>
          <ac:grpSpMkLst>
            <pc:docMk/>
            <pc:sldMk cId="580953654" sldId="1213"/>
            <ac:grpSpMk id="10" creationId="{8D03CB1E-BD5A-4D98-886E-57D135422674}"/>
          </ac:grpSpMkLst>
        </pc:grpChg>
        <pc:grpChg chg="add mod">
          <ac:chgData name="Alan Maguire" userId="7035742efcc3326e" providerId="LiveId" clId="{754248EA-1E3E-4EC3-A53B-20B1614B61E0}" dt="2019-03-28T21:24:44.005" v="3931" actId="1076"/>
          <ac:grpSpMkLst>
            <pc:docMk/>
            <pc:sldMk cId="580953654" sldId="1213"/>
            <ac:grpSpMk id="13" creationId="{BAF3CE47-C097-4A81-84F8-C6E097CED361}"/>
          </ac:grpSpMkLst>
        </pc:grpChg>
        <pc:picChg chg="add mod">
          <ac:chgData name="Alan Maguire" userId="7035742efcc3326e" providerId="LiveId" clId="{754248EA-1E3E-4EC3-A53B-20B1614B61E0}" dt="2019-03-28T21:21:19.094" v="3889" actId="1035"/>
          <ac:picMkLst>
            <pc:docMk/>
            <pc:sldMk cId="580953654" sldId="1213"/>
            <ac:picMk id="2050" creationId="{4BE7A091-CE1A-4418-84BB-4BDF79A6888B}"/>
          </ac:picMkLst>
        </pc:picChg>
        <pc:picChg chg="add del mod">
          <ac:chgData name="Alan Maguire" userId="7035742efcc3326e" providerId="LiveId" clId="{754248EA-1E3E-4EC3-A53B-20B1614B61E0}" dt="2019-03-28T21:14:37.278" v="3764" actId="478"/>
          <ac:picMkLst>
            <pc:docMk/>
            <pc:sldMk cId="580953654" sldId="1213"/>
            <ac:picMk id="2052" creationId="{CA6A25B3-D5AF-438C-8BF9-8F86DA867821}"/>
          </ac:picMkLst>
        </pc:picChg>
        <pc:picChg chg="add del mod">
          <ac:chgData name="Alan Maguire" userId="7035742efcc3326e" providerId="LiveId" clId="{754248EA-1E3E-4EC3-A53B-20B1614B61E0}" dt="2019-03-28T21:16:24.224" v="3792" actId="478"/>
          <ac:picMkLst>
            <pc:docMk/>
            <pc:sldMk cId="580953654" sldId="1213"/>
            <ac:picMk id="2054" creationId="{6A6DF395-1508-476F-AEC1-3F37BAD90DAB}"/>
          </ac:picMkLst>
        </pc:picChg>
        <pc:picChg chg="add mod">
          <ac:chgData name="Alan Maguire" userId="7035742efcc3326e" providerId="LiveId" clId="{754248EA-1E3E-4EC3-A53B-20B1614B61E0}" dt="2019-03-28T21:24:32.439" v="3930" actId="164"/>
          <ac:picMkLst>
            <pc:docMk/>
            <pc:sldMk cId="580953654" sldId="1213"/>
            <ac:picMk id="2056" creationId="{55E33965-F519-4C00-990A-CC33F2A1A3C2}"/>
          </ac:picMkLst>
        </pc:picChg>
      </pc:sldChg>
      <pc:sldChg chg="modSp add del">
        <pc:chgData name="Alan Maguire" userId="7035742efcc3326e" providerId="LiveId" clId="{754248EA-1E3E-4EC3-A53B-20B1614B61E0}" dt="2019-03-27T22:08:51.161" v="927" actId="2696"/>
        <pc:sldMkLst>
          <pc:docMk/>
          <pc:sldMk cId="2601213326" sldId="1213"/>
        </pc:sldMkLst>
        <pc:spChg chg="mod">
          <ac:chgData name="Alan Maguire" userId="7035742efcc3326e" providerId="LiveId" clId="{754248EA-1E3E-4EC3-A53B-20B1614B61E0}" dt="2019-03-27T22:01:04.027" v="869" actId="27636"/>
          <ac:spMkLst>
            <pc:docMk/>
            <pc:sldMk cId="2601213326" sldId="1213"/>
            <ac:spMk id="3" creationId="{6235267F-49A6-45CF-963D-D995C00353E4}"/>
          </ac:spMkLst>
        </pc:spChg>
      </pc:sldChg>
      <pc:sldChg chg="addSp delSp modSp add del modAnim">
        <pc:chgData name="Alan Maguire" userId="7035742efcc3326e" providerId="LiveId" clId="{754248EA-1E3E-4EC3-A53B-20B1614B61E0}" dt="2019-03-28T23:39:06.402" v="5371" actId="2696"/>
        <pc:sldMkLst>
          <pc:docMk/>
          <pc:sldMk cId="1896109042" sldId="1214"/>
        </pc:sldMkLst>
        <pc:spChg chg="mod">
          <ac:chgData name="Alan Maguire" userId="7035742efcc3326e" providerId="LiveId" clId="{754248EA-1E3E-4EC3-A53B-20B1614B61E0}" dt="2019-03-28T21:31:07.573" v="4229" actId="20577"/>
          <ac:spMkLst>
            <pc:docMk/>
            <pc:sldMk cId="1896109042" sldId="1214"/>
            <ac:spMk id="2" creationId="{89DF0CBF-FA93-4469-B474-748B54AAC7F7}"/>
          </ac:spMkLst>
        </pc:spChg>
        <pc:spChg chg="mod">
          <ac:chgData name="Alan Maguire" userId="7035742efcc3326e" providerId="LiveId" clId="{754248EA-1E3E-4EC3-A53B-20B1614B61E0}" dt="2019-03-28T23:27:04.395" v="5167" actId="27636"/>
          <ac:spMkLst>
            <pc:docMk/>
            <pc:sldMk cId="1896109042" sldId="1214"/>
            <ac:spMk id="3" creationId="{9D4ECA20-0C57-4987-9413-27C454969B2C}"/>
          </ac:spMkLst>
        </pc:spChg>
        <pc:picChg chg="add del mod">
          <ac:chgData name="Alan Maguire" userId="7035742efcc3326e" providerId="LiveId" clId="{754248EA-1E3E-4EC3-A53B-20B1614B61E0}" dt="2019-03-28T23:30:21.345" v="5175" actId="478"/>
          <ac:picMkLst>
            <pc:docMk/>
            <pc:sldMk cId="1896109042" sldId="1214"/>
            <ac:picMk id="1026" creationId="{6A903005-C8B6-455A-B6A6-24F25DD4139E}"/>
          </ac:picMkLst>
        </pc:picChg>
        <pc:picChg chg="add del mod">
          <ac:chgData name="Alan Maguire" userId="7035742efcc3326e" providerId="LiveId" clId="{754248EA-1E3E-4EC3-A53B-20B1614B61E0}" dt="2019-03-28T23:30:29.535" v="5178" actId="478"/>
          <ac:picMkLst>
            <pc:docMk/>
            <pc:sldMk cId="1896109042" sldId="1214"/>
            <ac:picMk id="1028" creationId="{B8F33022-021D-454F-AF3F-D2CF67E9420D}"/>
          </ac:picMkLst>
        </pc:picChg>
      </pc:sldChg>
      <pc:sldChg chg="delSp modSp add del">
        <pc:chgData name="Alan Maguire" userId="7035742efcc3326e" providerId="LiveId" clId="{754248EA-1E3E-4EC3-A53B-20B1614B61E0}" dt="2019-03-28T20:49:58.073" v="2715" actId="2696"/>
        <pc:sldMkLst>
          <pc:docMk/>
          <pc:sldMk cId="2713268852" sldId="1214"/>
        </pc:sldMkLst>
        <pc:spChg chg="mod">
          <ac:chgData name="Alan Maguire" userId="7035742efcc3326e" providerId="LiveId" clId="{754248EA-1E3E-4EC3-A53B-20B1614B61E0}" dt="2019-03-27T21:59:49.588" v="795" actId="20577"/>
          <ac:spMkLst>
            <pc:docMk/>
            <pc:sldMk cId="2713268852" sldId="1214"/>
            <ac:spMk id="2" creationId="{5E1DBD27-7CB1-4939-BBF2-47BE400A2A26}"/>
          </ac:spMkLst>
        </pc:spChg>
        <pc:spChg chg="mod">
          <ac:chgData name="Alan Maguire" userId="7035742efcc3326e" providerId="LiveId" clId="{754248EA-1E3E-4EC3-A53B-20B1614B61E0}" dt="2019-03-27T23:37:35.847" v="1732" actId="20577"/>
          <ac:spMkLst>
            <pc:docMk/>
            <pc:sldMk cId="2713268852" sldId="1214"/>
            <ac:spMk id="3" creationId="{C1C272D8-1EF0-4473-9D31-E9F584E70A7D}"/>
          </ac:spMkLst>
        </pc:spChg>
        <pc:spChg chg="del mod">
          <ac:chgData name="Alan Maguire" userId="7035742efcc3326e" providerId="LiveId" clId="{754248EA-1E3E-4EC3-A53B-20B1614B61E0}" dt="2019-03-27T21:58:25.173" v="760" actId="478"/>
          <ac:spMkLst>
            <pc:docMk/>
            <pc:sldMk cId="2713268852" sldId="1214"/>
            <ac:spMk id="6" creationId="{6C4B9705-C833-48BB-88BB-E77829FB9979}"/>
          </ac:spMkLst>
        </pc:spChg>
      </pc:sldChg>
      <pc:sldChg chg="modSp add del">
        <pc:chgData name="Alan Maguire" userId="7035742efcc3326e" providerId="LiveId" clId="{754248EA-1E3E-4EC3-A53B-20B1614B61E0}" dt="2019-03-28T21:22:14.189" v="3892" actId="2696"/>
        <pc:sldMkLst>
          <pc:docMk/>
          <pc:sldMk cId="3786175026" sldId="1214"/>
        </pc:sldMkLst>
        <pc:spChg chg="mod">
          <ac:chgData name="Alan Maguire" userId="7035742efcc3326e" providerId="LiveId" clId="{754248EA-1E3E-4EC3-A53B-20B1614B61E0}" dt="2019-03-28T21:08:32.577" v="3578" actId="20577"/>
          <ac:spMkLst>
            <pc:docMk/>
            <pc:sldMk cId="3786175026" sldId="1214"/>
            <ac:spMk id="2" creationId="{154023CC-3670-4681-99F4-4BDD4B459219}"/>
          </ac:spMkLst>
        </pc:spChg>
        <pc:spChg chg="mod">
          <ac:chgData name="Alan Maguire" userId="7035742efcc3326e" providerId="LiveId" clId="{754248EA-1E3E-4EC3-A53B-20B1614B61E0}" dt="2019-03-28T21:11:55.061" v="3747" actId="20577"/>
          <ac:spMkLst>
            <pc:docMk/>
            <pc:sldMk cId="3786175026" sldId="1214"/>
            <ac:spMk id="3" creationId="{D67ED423-6829-4751-9E46-545B37D2B2F2}"/>
          </ac:spMkLst>
        </pc:spChg>
      </pc:sldChg>
      <pc:sldChg chg="modSp add del">
        <pc:chgData name="Alan Maguire" userId="7035742efcc3326e" providerId="LiveId" clId="{754248EA-1E3E-4EC3-A53B-20B1614B61E0}" dt="2019-03-27T23:26:49.057" v="1515" actId="2696"/>
        <pc:sldMkLst>
          <pc:docMk/>
          <pc:sldMk cId="1229087783" sldId="1215"/>
        </pc:sldMkLst>
        <pc:spChg chg="mod">
          <ac:chgData name="Alan Maguire" userId="7035742efcc3326e" providerId="LiveId" clId="{754248EA-1E3E-4EC3-A53B-20B1614B61E0}" dt="2019-03-27T22:44:03.378" v="1248" actId="115"/>
          <ac:spMkLst>
            <pc:docMk/>
            <pc:sldMk cId="1229087783" sldId="1215"/>
            <ac:spMk id="3" creationId="{D6FA0C01-E79E-4C13-853F-4A8B06498D89}"/>
          </ac:spMkLst>
        </pc:spChg>
        <pc:spChg chg="mod">
          <ac:chgData name="Alan Maguire" userId="7035742efcc3326e" providerId="LiveId" clId="{754248EA-1E3E-4EC3-A53B-20B1614B61E0}" dt="2019-03-27T22:43:52.267" v="1247" actId="20577"/>
          <ac:spMkLst>
            <pc:docMk/>
            <pc:sldMk cId="1229087783" sldId="1215"/>
            <ac:spMk id="4" creationId="{545297B2-23A3-4B38-96AB-9BBC35782400}"/>
          </ac:spMkLst>
        </pc:spChg>
      </pc:sldChg>
      <pc:sldChg chg="addSp modSp add del">
        <pc:chgData name="Alan Maguire" userId="7035742efcc3326e" providerId="LiveId" clId="{754248EA-1E3E-4EC3-A53B-20B1614B61E0}" dt="2019-03-27T22:43:18.339" v="1223" actId="2696"/>
        <pc:sldMkLst>
          <pc:docMk/>
          <pc:sldMk cId="1921477609" sldId="1215"/>
        </pc:sldMkLst>
        <pc:picChg chg="add mod modCrop">
          <ac:chgData name="Alan Maguire" userId="7035742efcc3326e" providerId="LiveId" clId="{754248EA-1E3E-4EC3-A53B-20B1614B61E0}" dt="2019-03-27T22:13:12.307" v="937" actId="1076"/>
          <ac:picMkLst>
            <pc:docMk/>
            <pc:sldMk cId="1921477609" sldId="1215"/>
            <ac:picMk id="4" creationId="{F4257054-D7F2-4EE1-B447-FD7CED4E1BD2}"/>
          </ac:picMkLst>
        </pc:picChg>
      </pc:sldChg>
      <pc:sldChg chg="modSp add modAnim">
        <pc:chgData name="Alan Maguire" userId="7035742efcc3326e" providerId="LiveId" clId="{754248EA-1E3E-4EC3-A53B-20B1614B61E0}" dt="2019-03-28T22:36:14.280" v="5149"/>
        <pc:sldMkLst>
          <pc:docMk/>
          <pc:sldMk cId="4183711790" sldId="1215"/>
        </pc:sldMkLst>
        <pc:spChg chg="mod">
          <ac:chgData name="Alan Maguire" userId="7035742efcc3326e" providerId="LiveId" clId="{754248EA-1E3E-4EC3-A53B-20B1614B61E0}" dt="2019-03-28T21:31:34.559" v="4252" actId="20577"/>
          <ac:spMkLst>
            <pc:docMk/>
            <pc:sldMk cId="4183711790" sldId="1215"/>
            <ac:spMk id="2" creationId="{F6C977E7-CC89-4CDC-8279-12E3C8FB5035}"/>
          </ac:spMkLst>
        </pc:spChg>
        <pc:spChg chg="mod">
          <ac:chgData name="Alan Maguire" userId="7035742efcc3326e" providerId="LiveId" clId="{754248EA-1E3E-4EC3-A53B-20B1614B61E0}" dt="2019-03-28T22:35:44.940" v="5143" actId="20577"/>
          <ac:spMkLst>
            <pc:docMk/>
            <pc:sldMk cId="4183711790" sldId="1215"/>
            <ac:spMk id="3" creationId="{FB55517F-F3BC-41D6-8F3C-97A6DE8D31AC}"/>
          </ac:spMkLst>
        </pc:spChg>
      </pc:sldChg>
      <pc:sldChg chg="add del">
        <pc:chgData name="Alan Maguire" userId="7035742efcc3326e" providerId="LiveId" clId="{754248EA-1E3E-4EC3-A53B-20B1614B61E0}" dt="2019-03-27T22:40:44.261" v="1197" actId="2696"/>
        <pc:sldMkLst>
          <pc:docMk/>
          <pc:sldMk cId="1475301986" sldId="1216"/>
        </pc:sldMkLst>
      </pc:sldChg>
      <pc:sldChg chg="addSp modSp add modAnim">
        <pc:chgData name="Alan Maguire" userId="7035742efcc3326e" providerId="LiveId" clId="{754248EA-1E3E-4EC3-A53B-20B1614B61E0}" dt="2019-03-28T22:37:31.296" v="5163"/>
        <pc:sldMkLst>
          <pc:docMk/>
          <pc:sldMk cId="2483941085" sldId="1216"/>
        </pc:sldMkLst>
        <pc:spChg chg="mod">
          <ac:chgData name="Alan Maguire" userId="7035742efcc3326e" providerId="LiveId" clId="{754248EA-1E3E-4EC3-A53B-20B1614B61E0}" dt="2019-03-28T21:32:49.651" v="4360" actId="20577"/>
          <ac:spMkLst>
            <pc:docMk/>
            <pc:sldMk cId="2483941085" sldId="1216"/>
            <ac:spMk id="2" creationId="{EF5706B9-F557-417A-B571-C5CB3C3EE1A6}"/>
          </ac:spMkLst>
        </pc:spChg>
        <pc:spChg chg="mod">
          <ac:chgData name="Alan Maguire" userId="7035742efcc3326e" providerId="LiveId" clId="{754248EA-1E3E-4EC3-A53B-20B1614B61E0}" dt="2019-03-28T22:36:38.866" v="5152" actId="20577"/>
          <ac:spMkLst>
            <pc:docMk/>
            <pc:sldMk cId="2483941085" sldId="1216"/>
            <ac:spMk id="3" creationId="{933886BA-01AF-4124-8278-D8D480781BD3}"/>
          </ac:spMkLst>
        </pc:spChg>
        <pc:picChg chg="add mod">
          <ac:chgData name="Alan Maguire" userId="7035742efcc3326e" providerId="LiveId" clId="{754248EA-1E3E-4EC3-A53B-20B1614B61E0}" dt="2019-03-28T22:31:27.966" v="5038" actId="1038"/>
          <ac:picMkLst>
            <pc:docMk/>
            <pc:sldMk cId="2483941085" sldId="1216"/>
            <ac:picMk id="4" creationId="{72024538-7F21-4150-95A3-E34580048B44}"/>
          </ac:picMkLst>
        </pc:picChg>
      </pc:sldChg>
      <pc:sldChg chg="addSp delSp modSp add del">
        <pc:chgData name="Alan Maguire" userId="7035742efcc3326e" providerId="LiveId" clId="{754248EA-1E3E-4EC3-A53B-20B1614B61E0}" dt="2019-03-27T23:12:16.325" v="1364" actId="2696"/>
        <pc:sldMkLst>
          <pc:docMk/>
          <pc:sldMk cId="2687759192" sldId="1216"/>
        </pc:sldMkLst>
        <pc:spChg chg="mod">
          <ac:chgData name="Alan Maguire" userId="7035742efcc3326e" providerId="LiveId" clId="{754248EA-1E3E-4EC3-A53B-20B1614B61E0}" dt="2019-03-27T22:49:54.608" v="1310" actId="14100"/>
          <ac:spMkLst>
            <pc:docMk/>
            <pc:sldMk cId="2687759192" sldId="1216"/>
            <ac:spMk id="2" creationId="{ABD997DB-4D0E-43C3-A169-3D409AEC957F}"/>
          </ac:spMkLst>
        </pc:spChg>
        <pc:spChg chg="mod">
          <ac:chgData name="Alan Maguire" userId="7035742efcc3326e" providerId="LiveId" clId="{754248EA-1E3E-4EC3-A53B-20B1614B61E0}" dt="2019-03-27T22:50:04.367" v="1313" actId="1076"/>
          <ac:spMkLst>
            <pc:docMk/>
            <pc:sldMk cId="2687759192" sldId="1216"/>
            <ac:spMk id="3" creationId="{680E105B-3E5B-4604-82A0-5B195F54F7AD}"/>
          </ac:spMkLst>
        </pc:spChg>
        <pc:spChg chg="add del">
          <ac:chgData name="Alan Maguire" userId="7035742efcc3326e" providerId="LiveId" clId="{754248EA-1E3E-4EC3-A53B-20B1614B61E0}" dt="2019-03-27T22:50:00.255" v="1312" actId="478"/>
          <ac:spMkLst>
            <pc:docMk/>
            <pc:sldMk cId="2687759192" sldId="1216"/>
            <ac:spMk id="7" creationId="{3DD2EF92-6B0B-49BF-8ED7-F90B456693CC}"/>
          </ac:spMkLst>
        </pc:spChg>
        <pc:picChg chg="add mod">
          <ac:chgData name="Alan Maguire" userId="7035742efcc3326e" providerId="LiveId" clId="{754248EA-1E3E-4EC3-A53B-20B1614B61E0}" dt="2019-03-27T22:50:14.068" v="1314" actId="196"/>
          <ac:picMkLst>
            <pc:docMk/>
            <pc:sldMk cId="2687759192" sldId="1216"/>
            <ac:picMk id="5" creationId="{68CE9D88-3B83-4265-9366-C755366ED3DC}"/>
          </ac:picMkLst>
        </pc:picChg>
        <pc:picChg chg="add del">
          <ac:chgData name="Alan Maguire" userId="7035742efcc3326e" providerId="LiveId" clId="{754248EA-1E3E-4EC3-A53B-20B1614B61E0}" dt="2019-03-27T22:49:13.558" v="1303" actId="478"/>
          <ac:picMkLst>
            <pc:docMk/>
            <pc:sldMk cId="2687759192" sldId="1216"/>
            <ac:picMk id="6" creationId="{F751C039-4769-49CC-B9D4-D09F7792CE45}"/>
          </ac:picMkLst>
        </pc:picChg>
        <pc:picChg chg="add del mod">
          <ac:chgData name="Alan Maguire" userId="7035742efcc3326e" providerId="LiveId" clId="{754248EA-1E3E-4EC3-A53B-20B1614B61E0}" dt="2019-03-27T22:47:54.893" v="1288"/>
          <ac:picMkLst>
            <pc:docMk/>
            <pc:sldMk cId="2687759192" sldId="1216"/>
            <ac:picMk id="2050" creationId="{FEE2D5D1-A585-4E91-94DA-8322A8459911}"/>
          </ac:picMkLst>
        </pc:picChg>
      </pc:sldChg>
      <pc:sldChg chg="addSp delSp modSp add del">
        <pc:chgData name="Alan Maguire" userId="7035742efcc3326e" providerId="LiveId" clId="{754248EA-1E3E-4EC3-A53B-20B1614B61E0}" dt="2019-03-28T21:52:04.362" v="4976" actId="2696"/>
        <pc:sldMkLst>
          <pc:docMk/>
          <pc:sldMk cId="1091411922" sldId="1217"/>
        </pc:sldMkLst>
        <pc:spChg chg="del">
          <ac:chgData name="Alan Maguire" userId="7035742efcc3326e" providerId="LiveId" clId="{754248EA-1E3E-4EC3-A53B-20B1614B61E0}" dt="2019-03-28T21:39:31.376" v="4618" actId="1032"/>
          <ac:spMkLst>
            <pc:docMk/>
            <pc:sldMk cId="1091411922" sldId="1217"/>
            <ac:spMk id="3" creationId="{CC16E23F-D161-459D-B315-B19ADD627ABB}"/>
          </ac:spMkLst>
        </pc:spChg>
        <pc:graphicFrameChg chg="add mod">
          <ac:chgData name="Alan Maguire" userId="7035742efcc3326e" providerId="LiveId" clId="{754248EA-1E3E-4EC3-A53B-20B1614B61E0}" dt="2019-03-28T21:43:45.250" v="4748" actId="404"/>
          <ac:graphicFrameMkLst>
            <pc:docMk/>
            <pc:sldMk cId="1091411922" sldId="1217"/>
            <ac:graphicFrameMk id="4" creationId="{B8C97607-6467-41BE-A6DE-5A73C8DD4B4D}"/>
          </ac:graphicFrameMkLst>
        </pc:graphicFrameChg>
      </pc:sldChg>
      <pc:sldChg chg="addSp delSp modSp add del">
        <pc:chgData name="Alan Maguire" userId="7035742efcc3326e" providerId="LiveId" clId="{754248EA-1E3E-4EC3-A53B-20B1614B61E0}" dt="2019-03-28T20:51:24.785" v="2723" actId="2696"/>
        <pc:sldMkLst>
          <pc:docMk/>
          <pc:sldMk cId="1421358011" sldId="1217"/>
        </pc:sldMkLst>
        <pc:spChg chg="mod">
          <ac:chgData name="Alan Maguire" userId="7035742efcc3326e" providerId="LiveId" clId="{754248EA-1E3E-4EC3-A53B-20B1614B61E0}" dt="2019-03-27T23:19:55.446" v="1446" actId="20577"/>
          <ac:spMkLst>
            <pc:docMk/>
            <pc:sldMk cId="1421358011" sldId="1217"/>
            <ac:spMk id="2" creationId="{EEC49A5E-0612-424C-9CB7-72F51B6D56C4}"/>
          </ac:spMkLst>
        </pc:spChg>
        <pc:spChg chg="mod">
          <ac:chgData name="Alan Maguire" userId="7035742efcc3326e" providerId="LiveId" clId="{754248EA-1E3E-4EC3-A53B-20B1614B61E0}" dt="2019-03-27T23:44:51.061" v="1962" actId="5793"/>
          <ac:spMkLst>
            <pc:docMk/>
            <pc:sldMk cId="1421358011" sldId="1217"/>
            <ac:spMk id="3" creationId="{DA551083-6FBC-4FE9-9C0C-B92A9C820151}"/>
          </ac:spMkLst>
        </pc:spChg>
        <pc:spChg chg="add del mod">
          <ac:chgData name="Alan Maguire" userId="7035742efcc3326e" providerId="LiveId" clId="{754248EA-1E3E-4EC3-A53B-20B1614B61E0}" dt="2019-03-27T23:06:04.890" v="1319" actId="478"/>
          <ac:spMkLst>
            <pc:docMk/>
            <pc:sldMk cId="1421358011" sldId="1217"/>
            <ac:spMk id="4" creationId="{ADBCC1F0-DE7C-46ED-893E-804B7E81CA45}"/>
          </ac:spMkLst>
        </pc:spChg>
        <pc:spChg chg="add del">
          <ac:chgData name="Alan Maguire" userId="7035742efcc3326e" providerId="LiveId" clId="{754248EA-1E3E-4EC3-A53B-20B1614B61E0}" dt="2019-03-27T23:06:04.890" v="1319" actId="478"/>
          <ac:spMkLst>
            <pc:docMk/>
            <pc:sldMk cId="1421358011" sldId="1217"/>
            <ac:spMk id="5" creationId="{1308B79B-1A8E-4985-BCA8-0D88F73E6223}"/>
          </ac:spMkLst>
        </pc:spChg>
        <pc:spChg chg="add del">
          <ac:chgData name="Alan Maguire" userId="7035742efcc3326e" providerId="LiveId" clId="{754248EA-1E3E-4EC3-A53B-20B1614B61E0}" dt="2019-03-27T23:06:04.890" v="1319" actId="478"/>
          <ac:spMkLst>
            <pc:docMk/>
            <pc:sldMk cId="1421358011" sldId="1217"/>
            <ac:spMk id="6" creationId="{DB1AEA64-3EC5-4C50-8AAF-C7DC1B0FE30B}"/>
          </ac:spMkLst>
        </pc:spChg>
        <pc:spChg chg="add del mod">
          <ac:chgData name="Alan Maguire" userId="7035742efcc3326e" providerId="LiveId" clId="{754248EA-1E3E-4EC3-A53B-20B1614B61E0}" dt="2019-03-27T23:12:09.940" v="1363" actId="478"/>
          <ac:spMkLst>
            <pc:docMk/>
            <pc:sldMk cId="1421358011" sldId="1217"/>
            <ac:spMk id="7" creationId="{7BDA0F5D-6DDE-4775-A6BD-5C39924F38E6}"/>
          </ac:spMkLst>
        </pc:spChg>
        <pc:spChg chg="add mod ord">
          <ac:chgData name="Alan Maguire" userId="7035742efcc3326e" providerId="LiveId" clId="{754248EA-1E3E-4EC3-A53B-20B1614B61E0}" dt="2019-03-27T23:11:35.427" v="1362" actId="1076"/>
          <ac:spMkLst>
            <pc:docMk/>
            <pc:sldMk cId="1421358011" sldId="1217"/>
            <ac:spMk id="8" creationId="{D41BDED7-9D68-419D-BBB0-05E849755B16}"/>
          </ac:spMkLst>
        </pc:spChg>
        <pc:spChg chg="add mod">
          <ac:chgData name="Alan Maguire" userId="7035742efcc3326e" providerId="LiveId" clId="{754248EA-1E3E-4EC3-A53B-20B1614B61E0}" dt="2019-03-27T23:11:16.949" v="1358" actId="207"/>
          <ac:spMkLst>
            <pc:docMk/>
            <pc:sldMk cId="1421358011" sldId="1217"/>
            <ac:spMk id="12" creationId="{59DA7C30-B37B-4983-B7AA-BFD0ECAEF5BE}"/>
          </ac:spMkLst>
        </pc:spChg>
        <pc:picChg chg="add del mod">
          <ac:chgData name="Alan Maguire" userId="7035742efcc3326e" providerId="LiveId" clId="{754248EA-1E3E-4EC3-A53B-20B1614B61E0}" dt="2019-03-27T23:09:43.710" v="1343"/>
          <ac:picMkLst>
            <pc:docMk/>
            <pc:sldMk cId="1421358011" sldId="1217"/>
            <ac:picMk id="10" creationId="{5C1DBD2D-5F47-4638-96AA-D7729C39FBE4}"/>
          </ac:picMkLst>
        </pc:picChg>
        <pc:picChg chg="add">
          <ac:chgData name="Alan Maguire" userId="7035742efcc3326e" providerId="LiveId" clId="{754248EA-1E3E-4EC3-A53B-20B1614B61E0}" dt="2019-03-27T23:09:55.685" v="1347"/>
          <ac:picMkLst>
            <pc:docMk/>
            <pc:sldMk cId="1421358011" sldId="1217"/>
            <ac:picMk id="11" creationId="{B08B2EF1-9FA7-4C43-B2B3-9A1E9B093C06}"/>
          </ac:picMkLst>
        </pc:picChg>
        <pc:picChg chg="add del mod">
          <ac:chgData name="Alan Maguire" userId="7035742efcc3326e" providerId="LiveId" clId="{754248EA-1E3E-4EC3-A53B-20B1614B61E0}" dt="2019-03-27T23:24:58.703" v="1470" actId="478"/>
          <ac:picMkLst>
            <pc:docMk/>
            <pc:sldMk cId="1421358011" sldId="1217"/>
            <ac:picMk id="3076" creationId="{C8C75C11-E2BB-49D6-9AD3-68188AFCFF9C}"/>
          </ac:picMkLst>
        </pc:picChg>
      </pc:sldChg>
      <pc:sldChg chg="modSp add del">
        <pc:chgData name="Alan Maguire" userId="7035742efcc3326e" providerId="LiveId" clId="{754248EA-1E3E-4EC3-A53B-20B1614B61E0}" dt="2019-03-28T21:55:32.295" v="5022" actId="2696"/>
        <pc:sldMkLst>
          <pc:docMk/>
          <pc:sldMk cId="2638752991" sldId="1217"/>
        </pc:sldMkLst>
        <pc:spChg chg="mod">
          <ac:chgData name="Alan Maguire" userId="7035742efcc3326e" providerId="LiveId" clId="{754248EA-1E3E-4EC3-A53B-20B1614B61E0}" dt="2019-03-28T21:55:00.391" v="5018" actId="948"/>
          <ac:spMkLst>
            <pc:docMk/>
            <pc:sldMk cId="2638752991" sldId="1217"/>
            <ac:spMk id="3" creationId="{221CBF05-B2AA-4FFD-9D13-956C0CEFDEEC}"/>
          </ac:spMkLst>
        </pc:spChg>
        <pc:spChg chg="mod">
          <ac:chgData name="Alan Maguire" userId="7035742efcc3326e" providerId="LiveId" clId="{754248EA-1E3E-4EC3-A53B-20B1614B61E0}" dt="2019-03-28T21:55:22.996" v="5021" actId="948"/>
          <ac:spMkLst>
            <pc:docMk/>
            <pc:sldMk cId="2638752991" sldId="1217"/>
            <ac:spMk id="4" creationId="{94F7D1EC-4BE0-4F8D-993A-0DE61BAC050B}"/>
          </ac:spMkLst>
        </pc:spChg>
      </pc:sldChg>
      <pc:sldChg chg="addSp delSp modSp add">
        <pc:chgData name="Alan Maguire" userId="7035742efcc3326e" providerId="LiveId" clId="{754248EA-1E3E-4EC3-A53B-20B1614B61E0}" dt="2019-03-28T23:38:06.306" v="5370" actId="255"/>
        <pc:sldMkLst>
          <pc:docMk/>
          <pc:sldMk cId="4077838936" sldId="1217"/>
        </pc:sldMkLst>
        <pc:spChg chg="mod">
          <ac:chgData name="Alan Maguire" userId="7035742efcc3326e" providerId="LiveId" clId="{754248EA-1E3E-4EC3-A53B-20B1614B61E0}" dt="2019-03-28T23:34:00.993" v="5230"/>
          <ac:spMkLst>
            <pc:docMk/>
            <pc:sldMk cId="4077838936" sldId="1217"/>
            <ac:spMk id="2" creationId="{7A3D0160-7151-4E8A-92E0-BA6F5CD0892B}"/>
          </ac:spMkLst>
        </pc:spChg>
        <pc:spChg chg="del">
          <ac:chgData name="Alan Maguire" userId="7035742efcc3326e" providerId="LiveId" clId="{754248EA-1E3E-4EC3-A53B-20B1614B61E0}" dt="2019-03-28T23:30:57.329" v="5180" actId="1032"/>
          <ac:spMkLst>
            <pc:docMk/>
            <pc:sldMk cId="4077838936" sldId="1217"/>
            <ac:spMk id="3" creationId="{8A3B6A4A-97B5-44E8-B02B-1CB5DC1C3BC9}"/>
          </ac:spMkLst>
        </pc:spChg>
        <pc:spChg chg="add mod">
          <ac:chgData name="Alan Maguire" userId="7035742efcc3326e" providerId="LiveId" clId="{754248EA-1E3E-4EC3-A53B-20B1614B61E0}" dt="2019-03-28T23:38:06.306" v="5370" actId="255"/>
          <ac:spMkLst>
            <pc:docMk/>
            <pc:sldMk cId="4077838936" sldId="1217"/>
            <ac:spMk id="5" creationId="{A03E7915-2D5B-4268-80E3-E01362BCA8F4}"/>
          </ac:spMkLst>
        </pc:spChg>
        <pc:graphicFrameChg chg="add mod">
          <ac:chgData name="Alan Maguire" userId="7035742efcc3326e" providerId="LiveId" clId="{754248EA-1E3E-4EC3-A53B-20B1614B61E0}" dt="2019-03-28T23:37:46.053" v="5363" actId="20577"/>
          <ac:graphicFrameMkLst>
            <pc:docMk/>
            <pc:sldMk cId="4077838936" sldId="1217"/>
            <ac:graphicFrameMk id="4" creationId="{7F624D49-F27B-4BD3-AEF4-5E40CEA09891}"/>
          </ac:graphicFrameMkLst>
        </pc:graphicFrameChg>
      </pc:sldChg>
      <pc:sldChg chg="add del">
        <pc:chgData name="Alan Maguire" userId="7035742efcc3326e" providerId="LiveId" clId="{754248EA-1E3E-4EC3-A53B-20B1614B61E0}" dt="2019-03-27T23:12:42.155" v="1366" actId="2696"/>
        <pc:sldMkLst>
          <pc:docMk/>
          <pc:sldMk cId="3019051053" sldId="1218"/>
        </pc:sldMkLst>
      </pc:sldChg>
      <pc:sldChg chg="addSp delSp modSp add del">
        <pc:chgData name="Alan Maguire" userId="7035742efcc3326e" providerId="LiveId" clId="{754248EA-1E3E-4EC3-A53B-20B1614B61E0}" dt="2019-03-28T20:51:23.941" v="2722" actId="2696"/>
        <pc:sldMkLst>
          <pc:docMk/>
          <pc:sldMk cId="3279623667" sldId="1218"/>
        </pc:sldMkLst>
        <pc:spChg chg="mod">
          <ac:chgData name="Alan Maguire" userId="7035742efcc3326e" providerId="LiveId" clId="{754248EA-1E3E-4EC3-A53B-20B1614B61E0}" dt="2019-03-27T23:27:26.534" v="1539" actId="20577"/>
          <ac:spMkLst>
            <pc:docMk/>
            <pc:sldMk cId="3279623667" sldId="1218"/>
            <ac:spMk id="2" creationId="{2ADCBD54-2B36-495A-8584-7247166FB972}"/>
          </ac:spMkLst>
        </pc:spChg>
        <pc:spChg chg="del">
          <ac:chgData name="Alan Maguire" userId="7035742efcc3326e" providerId="LiveId" clId="{754248EA-1E3E-4EC3-A53B-20B1614B61E0}" dt="2019-03-27T23:13:09.701" v="1368" actId="1032"/>
          <ac:spMkLst>
            <pc:docMk/>
            <pc:sldMk cId="3279623667" sldId="1218"/>
            <ac:spMk id="3" creationId="{E4C75F9D-331F-44B5-B7B0-01251ADF1B19}"/>
          </ac:spMkLst>
        </pc:spChg>
        <pc:graphicFrameChg chg="add mod">
          <ac:chgData name="Alan Maguire" userId="7035742efcc3326e" providerId="LiveId" clId="{754248EA-1E3E-4EC3-A53B-20B1614B61E0}" dt="2019-03-27T23:38:52.685" v="1736" actId="20577"/>
          <ac:graphicFrameMkLst>
            <pc:docMk/>
            <pc:sldMk cId="3279623667" sldId="1218"/>
            <ac:graphicFrameMk id="4" creationId="{AAA8F450-59ED-48BE-8040-FE3DB6B266AD}"/>
          </ac:graphicFrameMkLst>
        </pc:graphicFrameChg>
      </pc:sldChg>
      <pc:sldChg chg="modSp add del">
        <pc:chgData name="Alan Maguire" userId="7035742efcc3326e" providerId="LiveId" clId="{754248EA-1E3E-4EC3-A53B-20B1614B61E0}" dt="2019-03-27T23:46:22.409" v="1978" actId="2696"/>
        <pc:sldMkLst>
          <pc:docMk/>
          <pc:sldMk cId="2134908741" sldId="1219"/>
        </pc:sldMkLst>
        <pc:spChg chg="mod">
          <ac:chgData name="Alan Maguire" userId="7035742efcc3326e" providerId="LiveId" clId="{754248EA-1E3E-4EC3-A53B-20B1614B61E0}" dt="2019-03-27T23:42:12.937" v="1787" actId="20577"/>
          <ac:spMkLst>
            <pc:docMk/>
            <pc:sldMk cId="2134908741" sldId="1219"/>
            <ac:spMk id="2" creationId="{E744963E-9FDA-4DB8-85F8-CB97AA5F9630}"/>
          </ac:spMkLst>
        </pc:spChg>
        <pc:spChg chg="mod">
          <ac:chgData name="Alan Maguire" userId="7035742efcc3326e" providerId="LiveId" clId="{754248EA-1E3E-4EC3-A53B-20B1614B61E0}" dt="2019-03-27T23:43:39.161" v="1912" actId="20577"/>
          <ac:spMkLst>
            <pc:docMk/>
            <pc:sldMk cId="2134908741" sldId="1219"/>
            <ac:spMk id="3" creationId="{0FBC4FEC-0066-4FCD-BC71-44361784BFEA}"/>
          </ac:spMkLst>
        </pc:spChg>
      </pc:sldChg>
      <pc:sldChg chg="delSp modSp add del">
        <pc:chgData name="Alan Maguire" userId="7035742efcc3326e" providerId="LiveId" clId="{754248EA-1E3E-4EC3-A53B-20B1614B61E0}" dt="2019-03-28T20:51:25.722" v="2724" actId="2696"/>
        <pc:sldMkLst>
          <pc:docMk/>
          <pc:sldMk cId="316582792" sldId="1220"/>
        </pc:sldMkLst>
        <pc:spChg chg="mod">
          <ac:chgData name="Alan Maguire" userId="7035742efcc3326e" providerId="LiveId" clId="{754248EA-1E3E-4EC3-A53B-20B1614B61E0}" dt="2019-03-27T23:46:08.294" v="1975" actId="20577"/>
          <ac:spMkLst>
            <pc:docMk/>
            <pc:sldMk cId="316582792" sldId="1220"/>
            <ac:spMk id="2" creationId="{5E1DBD27-7CB1-4939-BBF2-47BE400A2A26}"/>
          </ac:spMkLst>
        </pc:spChg>
        <pc:spChg chg="mod">
          <ac:chgData name="Alan Maguire" userId="7035742efcc3326e" providerId="LiveId" clId="{754248EA-1E3E-4EC3-A53B-20B1614B61E0}" dt="2019-03-27T23:49:18.503" v="2042" actId="115"/>
          <ac:spMkLst>
            <pc:docMk/>
            <pc:sldMk cId="316582792" sldId="1220"/>
            <ac:spMk id="3" creationId="{C1C272D8-1EF0-4473-9D31-E9F584E70A7D}"/>
          </ac:spMkLst>
        </pc:spChg>
        <pc:spChg chg="del">
          <ac:chgData name="Alan Maguire" userId="7035742efcc3326e" providerId="LiveId" clId="{754248EA-1E3E-4EC3-A53B-20B1614B61E0}" dt="2019-03-27T23:46:11.061" v="1976" actId="478"/>
          <ac:spMkLst>
            <pc:docMk/>
            <pc:sldMk cId="316582792" sldId="1220"/>
            <ac:spMk id="6" creationId="{6C4B9705-C833-48BB-88BB-E77829FB9979}"/>
          </ac:spMkLst>
        </pc:spChg>
      </pc:sldChg>
      <pc:sldChg chg="add del">
        <pc:chgData name="Alan Maguire" userId="7035742efcc3326e" providerId="LiveId" clId="{754248EA-1E3E-4EC3-A53B-20B1614B61E0}" dt="2019-03-28T20:51:26.348" v="2725" actId="2696"/>
        <pc:sldMkLst>
          <pc:docMk/>
          <pc:sldMk cId="628881893" sldId="1221"/>
        </pc:sldMkLst>
      </pc:sldChg>
      <pc:sldChg chg="addSp delSp modSp add del ord">
        <pc:chgData name="Alan Maguire" userId="7035742efcc3326e" providerId="LiveId" clId="{754248EA-1E3E-4EC3-A53B-20B1614B61E0}" dt="2019-03-27T23:59:59.577" v="2204" actId="2696"/>
        <pc:sldMkLst>
          <pc:docMk/>
          <pc:sldMk cId="403419036" sldId="1222"/>
        </pc:sldMkLst>
        <pc:spChg chg="del">
          <ac:chgData name="Alan Maguire" userId="7035742efcc3326e" providerId="LiveId" clId="{754248EA-1E3E-4EC3-A53B-20B1614B61E0}" dt="2019-03-27T23:50:31.776" v="2045" actId="1032"/>
          <ac:spMkLst>
            <pc:docMk/>
            <pc:sldMk cId="403419036" sldId="1222"/>
            <ac:spMk id="3" creationId="{BB3D5936-338C-43C5-81C2-17A31590A2A2}"/>
          </ac:spMkLst>
        </pc:spChg>
        <pc:graphicFrameChg chg="add mod">
          <ac:chgData name="Alan Maguire" userId="7035742efcc3326e" providerId="LiveId" clId="{754248EA-1E3E-4EC3-A53B-20B1614B61E0}" dt="2019-03-27T23:55:57.372" v="2126" actId="207"/>
          <ac:graphicFrameMkLst>
            <pc:docMk/>
            <pc:sldMk cId="403419036" sldId="1222"/>
            <ac:graphicFrameMk id="4" creationId="{7CFDC596-3093-459A-8F91-673D8BAEF36E}"/>
          </ac:graphicFrameMkLst>
        </pc:graphicFrameChg>
        <pc:picChg chg="add del">
          <ac:chgData name="Alan Maguire" userId="7035742efcc3326e" providerId="LiveId" clId="{754248EA-1E3E-4EC3-A53B-20B1614B61E0}" dt="2019-03-27T23:51:58.779" v="2102" actId="478"/>
          <ac:picMkLst>
            <pc:docMk/>
            <pc:sldMk cId="403419036" sldId="1222"/>
            <ac:picMk id="5" creationId="{E9BFC01F-BA4B-4576-81C7-D77C53EBB46F}"/>
          </ac:picMkLst>
        </pc:picChg>
      </pc:sldChg>
      <pc:sldChg chg="modSp add del">
        <pc:chgData name="Alan Maguire" userId="7035742efcc3326e" providerId="LiveId" clId="{754248EA-1E3E-4EC3-A53B-20B1614B61E0}" dt="2019-03-28T00:08:51.473" v="2303" actId="2696"/>
        <pc:sldMkLst>
          <pc:docMk/>
          <pc:sldMk cId="1605765720" sldId="1223"/>
        </pc:sldMkLst>
        <pc:spChg chg="mod">
          <ac:chgData name="Alan Maguire" userId="7035742efcc3326e" providerId="LiveId" clId="{754248EA-1E3E-4EC3-A53B-20B1614B61E0}" dt="2019-03-27T23:56:49.620" v="2135" actId="20577"/>
          <ac:spMkLst>
            <pc:docMk/>
            <pc:sldMk cId="1605765720" sldId="1223"/>
            <ac:spMk id="2" creationId="{B5E9934B-17B7-45C1-B29E-B30C8F341E28}"/>
          </ac:spMkLst>
        </pc:spChg>
        <pc:spChg chg="mod">
          <ac:chgData name="Alan Maguire" userId="7035742efcc3326e" providerId="LiveId" clId="{754248EA-1E3E-4EC3-A53B-20B1614B61E0}" dt="2019-03-27T23:53:58.894" v="2109" actId="20577"/>
          <ac:spMkLst>
            <pc:docMk/>
            <pc:sldMk cId="1605765720" sldId="1223"/>
            <ac:spMk id="3" creationId="{9F4FDA15-8C20-431C-8F66-0A50C318E284}"/>
          </ac:spMkLst>
        </pc:spChg>
      </pc:sldChg>
      <pc:sldChg chg="addSp delSp modSp add del">
        <pc:chgData name="Alan Maguire" userId="7035742efcc3326e" providerId="LiveId" clId="{754248EA-1E3E-4EC3-A53B-20B1614B61E0}" dt="2019-03-28T20:51:23.278" v="2721" actId="2696"/>
        <pc:sldMkLst>
          <pc:docMk/>
          <pc:sldMk cId="3496929542" sldId="1224"/>
        </pc:sldMkLst>
        <pc:spChg chg="mod">
          <ac:chgData name="Alan Maguire" userId="7035742efcc3326e" providerId="LiveId" clId="{754248EA-1E3E-4EC3-A53B-20B1614B61E0}" dt="2019-03-28T00:02:28.396" v="2264" actId="404"/>
          <ac:spMkLst>
            <pc:docMk/>
            <pc:sldMk cId="3496929542" sldId="1224"/>
            <ac:spMk id="2" creationId="{2B8692BD-B884-4DC3-B27D-EBAAA731CFBB}"/>
          </ac:spMkLst>
        </pc:spChg>
        <pc:spChg chg="add mod">
          <ac:chgData name="Alan Maguire" userId="7035742efcc3326e" providerId="LiveId" clId="{754248EA-1E3E-4EC3-A53B-20B1614B61E0}" dt="2019-03-28T00:25:17.415" v="2496" actId="1036"/>
          <ac:spMkLst>
            <pc:docMk/>
            <pc:sldMk cId="3496929542" sldId="1224"/>
            <ac:spMk id="9" creationId="{2C6423A5-DCB0-4E95-A0B0-3872E66B74AE}"/>
          </ac:spMkLst>
        </pc:spChg>
        <pc:spChg chg="add mod">
          <ac:chgData name="Alan Maguire" userId="7035742efcc3326e" providerId="LiveId" clId="{754248EA-1E3E-4EC3-A53B-20B1614B61E0}" dt="2019-03-28T00:25:17.415" v="2496" actId="1036"/>
          <ac:spMkLst>
            <pc:docMk/>
            <pc:sldMk cId="3496929542" sldId="1224"/>
            <ac:spMk id="10" creationId="{0BE4A4A2-EFFF-4288-BD44-DA910FECD359}"/>
          </ac:spMkLst>
        </pc:spChg>
        <pc:spChg chg="add mod">
          <ac:chgData name="Alan Maguire" userId="7035742efcc3326e" providerId="LiveId" clId="{754248EA-1E3E-4EC3-A53B-20B1614B61E0}" dt="2019-03-28T00:25:17.415" v="2496" actId="1036"/>
          <ac:spMkLst>
            <pc:docMk/>
            <pc:sldMk cId="3496929542" sldId="1224"/>
            <ac:spMk id="11" creationId="{8CCD3168-0768-4F6B-A4D2-26AC8BB33FEE}"/>
          </ac:spMkLst>
        </pc:spChg>
        <pc:spChg chg="add mod">
          <ac:chgData name="Alan Maguire" userId="7035742efcc3326e" providerId="LiveId" clId="{754248EA-1E3E-4EC3-A53B-20B1614B61E0}" dt="2019-03-28T00:25:17.415" v="2496" actId="1036"/>
          <ac:spMkLst>
            <pc:docMk/>
            <pc:sldMk cId="3496929542" sldId="1224"/>
            <ac:spMk id="12" creationId="{9475D71C-576E-4771-AD3E-48E9739FF141}"/>
          </ac:spMkLst>
        </pc:spChg>
        <pc:spChg chg="add mod">
          <ac:chgData name="Alan Maguire" userId="7035742efcc3326e" providerId="LiveId" clId="{754248EA-1E3E-4EC3-A53B-20B1614B61E0}" dt="2019-03-28T00:25:17.415" v="2496" actId="1036"/>
          <ac:spMkLst>
            <pc:docMk/>
            <pc:sldMk cId="3496929542" sldId="1224"/>
            <ac:spMk id="13" creationId="{33944088-85C6-409D-85F7-9C4116D1F0C2}"/>
          </ac:spMkLst>
        </pc:spChg>
        <pc:spChg chg="add mod">
          <ac:chgData name="Alan Maguire" userId="7035742efcc3326e" providerId="LiveId" clId="{754248EA-1E3E-4EC3-A53B-20B1614B61E0}" dt="2019-03-28T00:25:17.415" v="2496" actId="1036"/>
          <ac:spMkLst>
            <pc:docMk/>
            <pc:sldMk cId="3496929542" sldId="1224"/>
            <ac:spMk id="14" creationId="{59284270-45F3-465A-9F41-8C71E67C78DB}"/>
          </ac:spMkLst>
        </pc:spChg>
        <pc:spChg chg="add mod">
          <ac:chgData name="Alan Maguire" userId="7035742efcc3326e" providerId="LiveId" clId="{754248EA-1E3E-4EC3-A53B-20B1614B61E0}" dt="2019-03-28T00:27:20.800" v="2534" actId="1076"/>
          <ac:spMkLst>
            <pc:docMk/>
            <pc:sldMk cId="3496929542" sldId="1224"/>
            <ac:spMk id="15" creationId="{6DAE0AAC-E7FD-479F-92E9-C407844E5119}"/>
          </ac:spMkLst>
        </pc:spChg>
        <pc:spChg chg="add del mod">
          <ac:chgData name="Alan Maguire" userId="7035742efcc3326e" providerId="LiveId" clId="{754248EA-1E3E-4EC3-A53B-20B1614B61E0}" dt="2019-03-28T00:26:10.582" v="2507" actId="478"/>
          <ac:spMkLst>
            <pc:docMk/>
            <pc:sldMk cId="3496929542" sldId="1224"/>
            <ac:spMk id="16" creationId="{A694B951-E6EE-4D67-8EF9-94AABCEAACCF}"/>
          </ac:spMkLst>
        </pc:spChg>
        <pc:spChg chg="add del mod">
          <ac:chgData name="Alan Maguire" userId="7035742efcc3326e" providerId="LiveId" clId="{754248EA-1E3E-4EC3-A53B-20B1614B61E0}" dt="2019-03-28T00:26:11.441" v="2508" actId="478"/>
          <ac:spMkLst>
            <pc:docMk/>
            <pc:sldMk cId="3496929542" sldId="1224"/>
            <ac:spMk id="17" creationId="{51CD90D2-F239-4F12-8C24-6C39BEFCF922}"/>
          </ac:spMkLst>
        </pc:spChg>
        <pc:spChg chg="add del mod">
          <ac:chgData name="Alan Maguire" userId="7035742efcc3326e" providerId="LiveId" clId="{754248EA-1E3E-4EC3-A53B-20B1614B61E0}" dt="2019-03-28T00:26:45.370" v="2520" actId="478"/>
          <ac:spMkLst>
            <pc:docMk/>
            <pc:sldMk cId="3496929542" sldId="1224"/>
            <ac:spMk id="18" creationId="{D9B19C98-3F9D-4F14-9EEF-EDE14DE71A97}"/>
          </ac:spMkLst>
        </pc:spChg>
        <pc:spChg chg="add del mod">
          <ac:chgData name="Alan Maguire" userId="7035742efcc3326e" providerId="LiveId" clId="{754248EA-1E3E-4EC3-A53B-20B1614B61E0}" dt="2019-03-28T00:26:46.230" v="2521" actId="478"/>
          <ac:spMkLst>
            <pc:docMk/>
            <pc:sldMk cId="3496929542" sldId="1224"/>
            <ac:spMk id="19" creationId="{1CD243C5-2DC4-4CA8-81E6-678D7B190009}"/>
          </ac:spMkLst>
        </pc:spChg>
        <pc:spChg chg="add del mod">
          <ac:chgData name="Alan Maguire" userId="7035742efcc3326e" providerId="LiveId" clId="{754248EA-1E3E-4EC3-A53B-20B1614B61E0}" dt="2019-03-28T00:27:08.752" v="2530" actId="478"/>
          <ac:spMkLst>
            <pc:docMk/>
            <pc:sldMk cId="3496929542" sldId="1224"/>
            <ac:spMk id="20" creationId="{EB36B4F8-86E2-4266-B3EA-CAC5DBB8374B}"/>
          </ac:spMkLst>
        </pc:spChg>
        <pc:spChg chg="add mod">
          <ac:chgData name="Alan Maguire" userId="7035742efcc3326e" providerId="LiveId" clId="{754248EA-1E3E-4EC3-A53B-20B1614B61E0}" dt="2019-03-28T00:27:42.081" v="2543" actId="208"/>
          <ac:spMkLst>
            <pc:docMk/>
            <pc:sldMk cId="3496929542" sldId="1224"/>
            <ac:spMk id="21" creationId="{C75F87DE-6F5E-4793-AAD3-BE29A7DF94B1}"/>
          </ac:spMkLst>
        </pc:spChg>
        <pc:spChg chg="add mod">
          <ac:chgData name="Alan Maguire" userId="7035742efcc3326e" providerId="LiveId" clId="{754248EA-1E3E-4EC3-A53B-20B1614B61E0}" dt="2019-03-28T00:27:35.367" v="2540" actId="1076"/>
          <ac:spMkLst>
            <pc:docMk/>
            <pc:sldMk cId="3496929542" sldId="1224"/>
            <ac:spMk id="22" creationId="{A1391CE8-DA95-44A6-A0E8-A810A182478F}"/>
          </ac:spMkLst>
        </pc:spChg>
        <pc:graphicFrameChg chg="mod modGraphic">
          <ac:chgData name="Alan Maguire" userId="7035742efcc3326e" providerId="LiveId" clId="{754248EA-1E3E-4EC3-A53B-20B1614B61E0}" dt="2019-03-28T00:10:20.944" v="2308" actId="207"/>
          <ac:graphicFrameMkLst>
            <pc:docMk/>
            <pc:sldMk cId="3496929542" sldId="1224"/>
            <ac:graphicFrameMk id="4" creationId="{5B6B6731-4697-4C7E-AAB6-CBE67EDD0E5E}"/>
          </ac:graphicFrameMkLst>
        </pc:graphicFrameChg>
        <pc:picChg chg="add del mod">
          <ac:chgData name="Alan Maguire" userId="7035742efcc3326e" providerId="LiveId" clId="{754248EA-1E3E-4EC3-A53B-20B1614B61E0}" dt="2019-03-28T00:17:36.894" v="2363" actId="478"/>
          <ac:picMkLst>
            <pc:docMk/>
            <pc:sldMk cId="3496929542" sldId="1224"/>
            <ac:picMk id="5" creationId="{5B635966-2D0A-448C-AAFE-89D137E710FB}"/>
          </ac:picMkLst>
        </pc:picChg>
        <pc:picChg chg="add del mod">
          <ac:chgData name="Alan Maguire" userId="7035742efcc3326e" providerId="LiveId" clId="{754248EA-1E3E-4EC3-A53B-20B1614B61E0}" dt="2019-03-28T00:17:39.706" v="2365" actId="478"/>
          <ac:picMkLst>
            <pc:docMk/>
            <pc:sldMk cId="3496929542" sldId="1224"/>
            <ac:picMk id="6" creationId="{4D018FBB-6E4B-461F-A907-4B2164CB6C37}"/>
          </ac:picMkLst>
        </pc:picChg>
        <pc:picChg chg="add mod">
          <ac:chgData name="Alan Maguire" userId="7035742efcc3326e" providerId="LiveId" clId="{754248EA-1E3E-4EC3-A53B-20B1614B61E0}" dt="2019-03-28T00:18:02.921" v="2372" actId="14100"/>
          <ac:picMkLst>
            <pc:docMk/>
            <pc:sldMk cId="3496929542" sldId="1224"/>
            <ac:picMk id="7" creationId="{EDF1D831-E0CE-49C9-A7E3-9DB6D489CF0D}"/>
          </ac:picMkLst>
        </pc:picChg>
        <pc:picChg chg="add mod">
          <ac:chgData name="Alan Maguire" userId="7035742efcc3326e" providerId="LiveId" clId="{754248EA-1E3E-4EC3-A53B-20B1614B61E0}" dt="2019-03-28T00:20:48.428" v="2411" actId="1038"/>
          <ac:picMkLst>
            <pc:docMk/>
            <pc:sldMk cId="3496929542" sldId="1224"/>
            <ac:picMk id="8" creationId="{A4C8169F-68EE-4BBF-9464-A35EA86E2CA6}"/>
          </ac:picMkLst>
        </pc:picChg>
        <pc:picChg chg="add mod">
          <ac:chgData name="Alan Maguire" userId="7035742efcc3326e" providerId="LiveId" clId="{754248EA-1E3E-4EC3-A53B-20B1614B61E0}" dt="2019-03-28T00:30:48.890" v="2591" actId="1076"/>
          <ac:picMkLst>
            <pc:docMk/>
            <pc:sldMk cId="3496929542" sldId="1224"/>
            <ac:picMk id="23" creationId="{A6BDF9F7-F5BB-450A-95C7-1A4123638B6A}"/>
          </ac:picMkLst>
        </pc:picChg>
        <pc:picChg chg="add del mod">
          <ac:chgData name="Alan Maguire" userId="7035742efcc3326e" providerId="LiveId" clId="{754248EA-1E3E-4EC3-A53B-20B1614B61E0}" dt="2019-03-28T00:37:17.360" v="2655" actId="478"/>
          <ac:picMkLst>
            <pc:docMk/>
            <pc:sldMk cId="3496929542" sldId="1224"/>
            <ac:picMk id="24" creationId="{9D35C943-9896-445C-83B1-054AE5F8DD82}"/>
          </ac:picMkLst>
        </pc:picChg>
        <pc:picChg chg="add mod">
          <ac:chgData name="Alan Maguire" userId="7035742efcc3326e" providerId="LiveId" clId="{754248EA-1E3E-4EC3-A53B-20B1614B61E0}" dt="2019-03-28T00:37:27.237" v="2658" actId="1076"/>
          <ac:picMkLst>
            <pc:docMk/>
            <pc:sldMk cId="3496929542" sldId="1224"/>
            <ac:picMk id="25" creationId="{1441362A-65C5-41CC-876B-4A4F1730C20A}"/>
          </ac:picMkLst>
        </pc:picChg>
        <pc:picChg chg="add mod">
          <ac:chgData name="Alan Maguire" userId="7035742efcc3326e" providerId="LiveId" clId="{754248EA-1E3E-4EC3-A53B-20B1614B61E0}" dt="2019-03-28T00:40:05.139" v="2675" actId="1038"/>
          <ac:picMkLst>
            <pc:docMk/>
            <pc:sldMk cId="3496929542" sldId="1224"/>
            <ac:picMk id="26" creationId="{1BF5B1E7-357D-433C-ABAA-7C542F6EF728}"/>
          </ac:picMkLst>
        </pc:picChg>
      </pc:sldChg>
      <pc:sldChg chg="addSp delSp modSp add del">
        <pc:chgData name="Alan Maguire" userId="7035742efcc3326e" providerId="LiveId" clId="{754248EA-1E3E-4EC3-A53B-20B1614B61E0}" dt="2019-03-28T00:09:45.409" v="2305" actId="2696"/>
        <pc:sldMkLst>
          <pc:docMk/>
          <pc:sldMk cId="2984981053" sldId="1225"/>
        </pc:sldMkLst>
        <pc:spChg chg="del">
          <ac:chgData name="Alan Maguire" userId="7035742efcc3326e" providerId="LiveId" clId="{754248EA-1E3E-4EC3-A53B-20B1614B61E0}" dt="2019-03-28T00:09:36.907" v="2304" actId="1032"/>
          <ac:spMkLst>
            <pc:docMk/>
            <pc:sldMk cId="2984981053" sldId="1225"/>
            <ac:spMk id="3" creationId="{F50F24AE-086C-45FA-9BD9-5E0DF4C47229}"/>
          </ac:spMkLst>
        </pc:spChg>
        <pc:graphicFrameChg chg="add mod">
          <ac:chgData name="Alan Maguire" userId="7035742efcc3326e" providerId="LiveId" clId="{754248EA-1E3E-4EC3-A53B-20B1614B61E0}" dt="2019-03-28T00:09:36.907" v="2304" actId="1032"/>
          <ac:graphicFrameMkLst>
            <pc:docMk/>
            <pc:sldMk cId="2984981053" sldId="1225"/>
            <ac:graphicFrameMk id="4" creationId="{D3FDE3E9-CCF7-4F8B-945B-D05548E0B481}"/>
          </ac:graphicFrameMkLst>
        </pc:graphicFrameChg>
      </pc:sldChg>
      <pc:sldChg chg="addSp delSp modSp add del">
        <pc:chgData name="Alan Maguire" userId="7035742efcc3326e" providerId="LiveId" clId="{754248EA-1E3E-4EC3-A53B-20B1614B61E0}" dt="2019-03-28T00:40:33.773" v="2676" actId="2696"/>
        <pc:sldMkLst>
          <pc:docMk/>
          <pc:sldMk cId="3290390778" sldId="1225"/>
        </pc:sldMkLst>
        <pc:spChg chg="del">
          <ac:chgData name="Alan Maguire" userId="7035742efcc3326e" providerId="LiveId" clId="{754248EA-1E3E-4EC3-A53B-20B1614B61E0}" dt="2019-03-28T00:15:01.552" v="2336" actId="478"/>
          <ac:spMkLst>
            <pc:docMk/>
            <pc:sldMk cId="3290390778" sldId="1225"/>
            <ac:spMk id="2" creationId="{F3602338-F1C8-4C55-BF35-B032DC22DB47}"/>
          </ac:spMkLst>
        </pc:spChg>
        <pc:spChg chg="del">
          <ac:chgData name="Alan Maguire" userId="7035742efcc3326e" providerId="LiveId" clId="{754248EA-1E3E-4EC3-A53B-20B1614B61E0}" dt="2019-03-28T00:13:33.184" v="2310" actId="1032"/>
          <ac:spMkLst>
            <pc:docMk/>
            <pc:sldMk cId="3290390778" sldId="1225"/>
            <ac:spMk id="3" creationId="{A48E9C06-4775-402C-AFFC-E80BA24AEB75}"/>
          </ac:spMkLst>
        </pc:spChg>
        <pc:spChg chg="add del mod">
          <ac:chgData name="Alan Maguire" userId="7035742efcc3326e" providerId="LiveId" clId="{754248EA-1E3E-4EC3-A53B-20B1614B61E0}" dt="2019-03-28T00:18:29.827" v="2374" actId="478"/>
          <ac:spMkLst>
            <pc:docMk/>
            <pc:sldMk cId="3290390778" sldId="1225"/>
            <ac:spMk id="5" creationId="{AF03432D-8838-4EAF-A358-6E4AD9ACADC5}"/>
          </ac:spMkLst>
        </pc:spChg>
        <pc:spChg chg="add del mod">
          <ac:chgData name="Alan Maguire" userId="7035742efcc3326e" providerId="LiveId" clId="{754248EA-1E3E-4EC3-A53B-20B1614B61E0}" dt="2019-03-28T00:30:06.223" v="2583" actId="478"/>
          <ac:spMkLst>
            <pc:docMk/>
            <pc:sldMk cId="3290390778" sldId="1225"/>
            <ac:spMk id="9" creationId="{E385AFF1-3EDD-451C-A996-D6601D22380F}"/>
          </ac:spMkLst>
        </pc:spChg>
        <pc:spChg chg="add del mod">
          <ac:chgData name="Alan Maguire" userId="7035742efcc3326e" providerId="LiveId" clId="{754248EA-1E3E-4EC3-A53B-20B1614B61E0}" dt="2019-03-28T00:25:57.188" v="2503"/>
          <ac:spMkLst>
            <pc:docMk/>
            <pc:sldMk cId="3290390778" sldId="1225"/>
            <ac:spMk id="11" creationId="{D158692D-096A-4E96-AEFC-61A81DFB49F1}"/>
          </ac:spMkLst>
        </pc:spChg>
        <pc:spChg chg="add del mod">
          <ac:chgData name="Alan Maguire" userId="7035742efcc3326e" providerId="LiveId" clId="{754248EA-1E3E-4EC3-A53B-20B1614B61E0}" dt="2019-03-28T00:25:57.188" v="2503"/>
          <ac:spMkLst>
            <pc:docMk/>
            <pc:sldMk cId="3290390778" sldId="1225"/>
            <ac:spMk id="12" creationId="{29C0142E-F3BB-4FCF-8B3D-0DADE2879EEA}"/>
          </ac:spMkLst>
        </pc:spChg>
        <pc:spChg chg="add del mod">
          <ac:chgData name="Alan Maguire" userId="7035742efcc3326e" providerId="LiveId" clId="{754248EA-1E3E-4EC3-A53B-20B1614B61E0}" dt="2019-03-28T00:25:57.188" v="2503"/>
          <ac:spMkLst>
            <pc:docMk/>
            <pc:sldMk cId="3290390778" sldId="1225"/>
            <ac:spMk id="13" creationId="{8B6CEE3F-588F-416D-B316-C90E9E9F8205}"/>
          </ac:spMkLst>
        </pc:spChg>
        <pc:spChg chg="add del mod">
          <ac:chgData name="Alan Maguire" userId="7035742efcc3326e" providerId="LiveId" clId="{754248EA-1E3E-4EC3-A53B-20B1614B61E0}" dt="2019-03-28T00:28:56.952" v="2557" actId="1032"/>
          <ac:spMkLst>
            <pc:docMk/>
            <pc:sldMk cId="3290390778" sldId="1225"/>
            <ac:spMk id="14" creationId="{FEF8C85C-7825-42B8-BF81-656F64FFFA1A}"/>
          </ac:spMkLst>
        </pc:spChg>
        <pc:spChg chg="add del mod">
          <ac:chgData name="Alan Maguire" userId="7035742efcc3326e" providerId="LiveId" clId="{754248EA-1E3E-4EC3-A53B-20B1614B61E0}" dt="2019-03-28T00:32:20.339" v="2594" actId="1032"/>
          <ac:spMkLst>
            <pc:docMk/>
            <pc:sldMk cId="3290390778" sldId="1225"/>
            <ac:spMk id="17" creationId="{B8B3CF61-5943-40F6-B86A-DD7D20FE73D2}"/>
          </ac:spMkLst>
        </pc:spChg>
        <pc:graphicFrameChg chg="add del mod">
          <ac:chgData name="Alan Maguire" userId="7035742efcc3326e" providerId="LiveId" clId="{754248EA-1E3E-4EC3-A53B-20B1614B61E0}" dt="2019-03-28T00:28:44.371" v="2556" actId="478"/>
          <ac:graphicFrameMkLst>
            <pc:docMk/>
            <pc:sldMk cId="3290390778" sldId="1225"/>
            <ac:graphicFrameMk id="4" creationId="{E5814039-2D82-41D2-A3BB-A5D631FD8D45}"/>
          </ac:graphicFrameMkLst>
        </pc:graphicFrameChg>
        <pc:graphicFrameChg chg="add del mod">
          <ac:chgData name="Alan Maguire" userId="7035742efcc3326e" providerId="LiveId" clId="{754248EA-1E3E-4EC3-A53B-20B1614B61E0}" dt="2019-03-28T00:32:08.573" v="2593" actId="478"/>
          <ac:graphicFrameMkLst>
            <pc:docMk/>
            <pc:sldMk cId="3290390778" sldId="1225"/>
            <ac:graphicFrameMk id="15" creationId="{6380631D-25B1-4A1E-BE77-6A34D4E63908}"/>
          </ac:graphicFrameMkLst>
        </pc:graphicFrameChg>
        <pc:graphicFrameChg chg="add mod">
          <ac:chgData name="Alan Maguire" userId="7035742efcc3326e" providerId="LiveId" clId="{754248EA-1E3E-4EC3-A53B-20B1614B61E0}" dt="2019-03-28T00:38:50.705" v="2663" actId="207"/>
          <ac:graphicFrameMkLst>
            <pc:docMk/>
            <pc:sldMk cId="3290390778" sldId="1225"/>
            <ac:graphicFrameMk id="18" creationId="{3DE88351-BB0F-421D-9137-B9540827426B}"/>
          </ac:graphicFrameMkLst>
        </pc:graphicFrameChg>
        <pc:picChg chg="add del mod">
          <ac:chgData name="Alan Maguire" userId="7035742efcc3326e" providerId="LiveId" clId="{754248EA-1E3E-4EC3-A53B-20B1614B61E0}" dt="2019-03-28T00:15:23.590" v="2339"/>
          <ac:picMkLst>
            <pc:docMk/>
            <pc:sldMk cId="3290390778" sldId="1225"/>
            <ac:picMk id="6" creationId="{D8E5E77C-FC53-4BA7-8C37-2F28F4E6C2BD}"/>
          </ac:picMkLst>
        </pc:picChg>
        <pc:picChg chg="add del mod">
          <ac:chgData name="Alan Maguire" userId="7035742efcc3326e" providerId="LiveId" clId="{754248EA-1E3E-4EC3-A53B-20B1614B61E0}" dt="2019-03-28T00:16:40.270" v="2352"/>
          <ac:picMkLst>
            <pc:docMk/>
            <pc:sldMk cId="3290390778" sldId="1225"/>
            <ac:picMk id="7" creationId="{A4A8A7FA-A920-48F3-8FC0-977C757568F7}"/>
          </ac:picMkLst>
        </pc:picChg>
        <pc:picChg chg="add del mod">
          <ac:chgData name="Alan Maguire" userId="7035742efcc3326e" providerId="LiveId" clId="{754248EA-1E3E-4EC3-A53B-20B1614B61E0}" dt="2019-03-28T00:17:27.985" v="2358"/>
          <ac:picMkLst>
            <pc:docMk/>
            <pc:sldMk cId="3290390778" sldId="1225"/>
            <ac:picMk id="8" creationId="{D900C393-BA5D-473B-800D-283174D2254B}"/>
          </ac:picMkLst>
        </pc:picChg>
        <pc:picChg chg="add del mod">
          <ac:chgData name="Alan Maguire" userId="7035742efcc3326e" providerId="LiveId" clId="{754248EA-1E3E-4EC3-A53B-20B1614B61E0}" dt="2019-03-28T00:20:29.673" v="2398"/>
          <ac:picMkLst>
            <pc:docMk/>
            <pc:sldMk cId="3290390778" sldId="1225"/>
            <ac:picMk id="10" creationId="{FB987E41-D5E6-4067-94CF-18AF3747B0FB}"/>
          </ac:picMkLst>
        </pc:picChg>
        <pc:picChg chg="add del mod">
          <ac:chgData name="Alan Maguire" userId="7035742efcc3326e" providerId="LiveId" clId="{754248EA-1E3E-4EC3-A53B-20B1614B61E0}" dt="2019-03-28T00:30:29.136" v="2586"/>
          <ac:picMkLst>
            <pc:docMk/>
            <pc:sldMk cId="3290390778" sldId="1225"/>
            <ac:picMk id="16" creationId="{2AF8DDA6-E904-415E-813C-59272175BB8A}"/>
          </ac:picMkLst>
        </pc:picChg>
      </pc:sldChg>
      <pc:sldChg chg="add del">
        <pc:chgData name="Alan Maguire" userId="7035742efcc3326e" providerId="LiveId" clId="{754248EA-1E3E-4EC3-A53B-20B1614B61E0}" dt="2019-03-28T00:08:41.173" v="2302" actId="2696"/>
        <pc:sldMkLst>
          <pc:docMk/>
          <pc:sldMk cId="3730237355" sldId="1226"/>
        </pc:sldMkLst>
      </pc:sldChg>
      <pc:sldMasterChg chg="addSp delSp modSp">
        <pc:chgData name="Alan Maguire" userId="7035742efcc3326e" providerId="LiveId" clId="{754248EA-1E3E-4EC3-A53B-20B1614B61E0}" dt="2019-03-28T20:48:59.481" v="2690" actId="20577"/>
        <pc:sldMasterMkLst>
          <pc:docMk/>
          <pc:sldMasterMk cId="2376576867" sldId="2147483648"/>
        </pc:sldMasterMkLst>
        <pc:spChg chg="mod">
          <ac:chgData name="Alan Maguire" userId="7035742efcc3326e" providerId="LiveId" clId="{754248EA-1E3E-4EC3-A53B-20B1614B61E0}" dt="2019-03-28T20:48:26.941" v="2678" actId="14100"/>
          <ac:spMkLst>
            <pc:docMk/>
            <pc:sldMasterMk cId="2376576867" sldId="2147483648"/>
            <ac:spMk id="2" creationId="{E220E1C8-AC6D-44A7-8069-98E28D76A168}"/>
          </ac:spMkLst>
        </pc:spChg>
        <pc:spChg chg="add del mod ord">
          <ac:chgData name="Alan Maguire" userId="7035742efcc3326e" providerId="LiveId" clId="{754248EA-1E3E-4EC3-A53B-20B1614B61E0}" dt="2019-03-28T20:48:23.346" v="2677" actId="478"/>
          <ac:spMkLst>
            <pc:docMk/>
            <pc:sldMasterMk cId="2376576867" sldId="2147483648"/>
            <ac:spMk id="16" creationId="{41676624-4B02-4FA3-940B-AE88B070666E}"/>
          </ac:spMkLst>
        </pc:spChg>
        <pc:spChg chg="mod">
          <ac:chgData name="Alan Maguire" userId="7035742efcc3326e" providerId="LiveId" clId="{754248EA-1E3E-4EC3-A53B-20B1614B61E0}" dt="2019-03-28T20:48:59.481" v="2690" actId="20577"/>
          <ac:spMkLst>
            <pc:docMk/>
            <pc:sldMasterMk cId="2376576867" sldId="2147483648"/>
            <ac:spMk id="18" creationId="{5C4F332C-8E18-4A8C-8D94-47DB94349E8D}"/>
          </ac:spMkLst>
        </pc:spChg>
        <pc:grpChg chg="del">
          <ac:chgData name="Alan Maguire" userId="7035742efcc3326e" providerId="LiveId" clId="{754248EA-1E3E-4EC3-A53B-20B1614B61E0}" dt="2019-03-27T21:21:40.318" v="57" actId="478"/>
          <ac:grpSpMkLst>
            <pc:docMk/>
            <pc:sldMasterMk cId="2376576867" sldId="2147483648"/>
            <ac:grpSpMk id="17" creationId="{26D0CA39-E0FC-4D05-89C9-945F2788DCA3}"/>
          </ac:grpSpMkLst>
        </pc:grpChg>
      </pc:sldMasterChg>
    </pc:docChg>
  </pc:docChgLst>
  <pc:docChgLst>
    <pc:chgData name="Alan Maguire" userId="7035742efcc3326e" providerId="LiveId" clId="{285A71DF-AC30-4AF3-B85B-FA23DE409259}"/>
    <pc:docChg chg="undo redo custSel addSld delSld modSld sldOrd modMainMaster">
      <pc:chgData name="Alan Maguire" userId="7035742efcc3326e" providerId="LiveId" clId="{285A71DF-AC30-4AF3-B85B-FA23DE409259}" dt="2019-03-09T03:56:28.694" v="12062"/>
      <pc:docMkLst>
        <pc:docMk/>
      </pc:docMkLst>
      <pc:sldMasterChg chg="modSp modSldLayout">
        <pc:chgData name="Alan Maguire" userId="7035742efcc3326e" providerId="LiveId" clId="{285A71DF-AC30-4AF3-B85B-FA23DE409259}" dt="2019-03-07T22:55:07.947" v="2889" actId="208"/>
        <pc:sldMasterMkLst>
          <pc:docMk/>
          <pc:sldMasterMk cId="2376576867" sldId="2147483648"/>
        </pc:sldMasterMkLst>
        <pc:spChg chg="mod">
          <ac:chgData name="Alan Maguire" userId="7035742efcc3326e" providerId="LiveId" clId="{285A71DF-AC30-4AF3-B85B-FA23DE409259}" dt="2019-03-06T03:56:55.618" v="288" actId="20577"/>
          <ac:spMkLst>
            <pc:docMk/>
            <pc:sldMasterMk cId="2376576867" sldId="2147483648"/>
            <ac:spMk id="18" creationId="{5C4F332C-8E18-4A8C-8D94-47DB94349E8D}"/>
          </ac:spMkLst>
        </pc:spChg>
        <pc:sldLayoutChg chg="delSp">
          <pc:chgData name="Alan Maguire" userId="7035742efcc3326e" providerId="LiveId" clId="{285A71DF-AC30-4AF3-B85B-FA23DE409259}" dt="2019-03-07T22:54:48.448" v="2885" actId="478"/>
          <pc:sldLayoutMkLst>
            <pc:docMk/>
            <pc:sldMasterMk cId="2376576867" sldId="2147483648"/>
            <pc:sldLayoutMk cId="3341178417" sldId="2147483652"/>
          </pc:sldLayoutMkLst>
          <pc:spChg chg="del">
            <ac:chgData name="Alan Maguire" userId="7035742efcc3326e" providerId="LiveId" clId="{285A71DF-AC30-4AF3-B85B-FA23DE409259}" dt="2019-03-07T22:54:48.448" v="2885" actId="478"/>
            <ac:spMkLst>
              <pc:docMk/>
              <pc:sldMasterMk cId="2376576867" sldId="2147483648"/>
              <pc:sldLayoutMk cId="3341178417" sldId="2147483652"/>
              <ac:spMk id="5" creationId="{B6BEA93A-22F0-4606-9BD5-80A627A7F8A5}"/>
            </ac:spMkLst>
          </pc:spChg>
          <pc:spChg chg="del">
            <ac:chgData name="Alan Maguire" userId="7035742efcc3326e" providerId="LiveId" clId="{285A71DF-AC30-4AF3-B85B-FA23DE409259}" dt="2019-03-07T22:54:48.448" v="2885" actId="478"/>
            <ac:spMkLst>
              <pc:docMk/>
              <pc:sldMasterMk cId="2376576867" sldId="2147483648"/>
              <pc:sldLayoutMk cId="3341178417" sldId="2147483652"/>
              <ac:spMk id="6" creationId="{1E87F8E8-B70C-4E64-9695-F195219E60F4}"/>
            </ac:spMkLst>
          </pc:spChg>
          <pc:spChg chg="del">
            <ac:chgData name="Alan Maguire" userId="7035742efcc3326e" providerId="LiveId" clId="{285A71DF-AC30-4AF3-B85B-FA23DE409259}" dt="2019-03-07T22:54:48.448" v="2885" actId="478"/>
            <ac:spMkLst>
              <pc:docMk/>
              <pc:sldMasterMk cId="2376576867" sldId="2147483648"/>
              <pc:sldLayoutMk cId="3341178417" sldId="2147483652"/>
              <ac:spMk id="7" creationId="{7A560177-34B2-4DD7-913C-C819A0E584A5}"/>
            </ac:spMkLst>
          </pc:spChg>
        </pc:sldLayoutChg>
        <pc:sldLayoutChg chg="delSp">
          <pc:chgData name="Alan Maguire" userId="7035742efcc3326e" providerId="LiveId" clId="{285A71DF-AC30-4AF3-B85B-FA23DE409259}" dt="2019-03-07T22:54:44.681" v="2884" actId="478"/>
          <pc:sldLayoutMkLst>
            <pc:docMk/>
            <pc:sldMasterMk cId="2376576867" sldId="2147483648"/>
            <pc:sldLayoutMk cId="1436580919" sldId="2147483654"/>
          </pc:sldLayoutMkLst>
          <pc:spChg chg="del">
            <ac:chgData name="Alan Maguire" userId="7035742efcc3326e" providerId="LiveId" clId="{285A71DF-AC30-4AF3-B85B-FA23DE409259}" dt="2019-03-07T22:54:44.681" v="2884" actId="478"/>
            <ac:spMkLst>
              <pc:docMk/>
              <pc:sldMasterMk cId="2376576867" sldId="2147483648"/>
              <pc:sldLayoutMk cId="1436580919" sldId="2147483654"/>
              <ac:spMk id="3" creationId="{771FF044-5E2D-47BD-9935-608F59E4D882}"/>
            </ac:spMkLst>
          </pc:spChg>
          <pc:spChg chg="del">
            <ac:chgData name="Alan Maguire" userId="7035742efcc3326e" providerId="LiveId" clId="{285A71DF-AC30-4AF3-B85B-FA23DE409259}" dt="2019-03-07T22:54:44.681" v="2884" actId="478"/>
            <ac:spMkLst>
              <pc:docMk/>
              <pc:sldMasterMk cId="2376576867" sldId="2147483648"/>
              <pc:sldLayoutMk cId="1436580919" sldId="2147483654"/>
              <ac:spMk id="4" creationId="{5D9DA5D8-484A-42A4-8498-AD5FBAF75385}"/>
            </ac:spMkLst>
          </pc:spChg>
          <pc:spChg chg="del">
            <ac:chgData name="Alan Maguire" userId="7035742efcc3326e" providerId="LiveId" clId="{285A71DF-AC30-4AF3-B85B-FA23DE409259}" dt="2019-03-07T22:54:44.681" v="2884" actId="478"/>
            <ac:spMkLst>
              <pc:docMk/>
              <pc:sldMasterMk cId="2376576867" sldId="2147483648"/>
              <pc:sldLayoutMk cId="1436580919" sldId="2147483654"/>
              <ac:spMk id="5" creationId="{23666C52-1030-445D-AC80-2FCA264EA38C}"/>
            </ac:spMkLst>
          </pc:spChg>
        </pc:sldLayoutChg>
        <pc:sldLayoutChg chg="delSp">
          <pc:chgData name="Alan Maguire" userId="7035742efcc3326e" providerId="LiveId" clId="{285A71DF-AC30-4AF3-B85B-FA23DE409259}" dt="2019-03-07T22:54:40.446" v="2883" actId="478"/>
          <pc:sldLayoutMkLst>
            <pc:docMk/>
            <pc:sldMasterMk cId="2376576867" sldId="2147483648"/>
            <pc:sldLayoutMk cId="1934385566" sldId="2147483655"/>
          </pc:sldLayoutMkLst>
          <pc:spChg chg="del">
            <ac:chgData name="Alan Maguire" userId="7035742efcc3326e" providerId="LiveId" clId="{285A71DF-AC30-4AF3-B85B-FA23DE409259}" dt="2019-03-07T22:54:40.446" v="2883" actId="478"/>
            <ac:spMkLst>
              <pc:docMk/>
              <pc:sldMasterMk cId="2376576867" sldId="2147483648"/>
              <pc:sldLayoutMk cId="1934385566" sldId="2147483655"/>
              <ac:spMk id="2" creationId="{1C9A2E2F-30C5-4DE0-9CC3-53F4BEAC6A8D}"/>
            </ac:spMkLst>
          </pc:spChg>
          <pc:spChg chg="del">
            <ac:chgData name="Alan Maguire" userId="7035742efcc3326e" providerId="LiveId" clId="{285A71DF-AC30-4AF3-B85B-FA23DE409259}" dt="2019-03-07T22:54:40.446" v="2883" actId="478"/>
            <ac:spMkLst>
              <pc:docMk/>
              <pc:sldMasterMk cId="2376576867" sldId="2147483648"/>
              <pc:sldLayoutMk cId="1934385566" sldId="2147483655"/>
              <ac:spMk id="3" creationId="{C76DF05B-CD42-419E-9426-66B9F36316A4}"/>
            </ac:spMkLst>
          </pc:spChg>
          <pc:spChg chg="del">
            <ac:chgData name="Alan Maguire" userId="7035742efcc3326e" providerId="LiveId" clId="{285A71DF-AC30-4AF3-B85B-FA23DE409259}" dt="2019-03-07T22:54:40.446" v="2883" actId="478"/>
            <ac:spMkLst>
              <pc:docMk/>
              <pc:sldMasterMk cId="2376576867" sldId="2147483648"/>
              <pc:sldLayoutMk cId="1934385566" sldId="2147483655"/>
              <ac:spMk id="4" creationId="{56C335E0-2726-48BE-8BEC-366E9A30BFFF}"/>
            </ac:spMkLst>
          </pc:spChg>
        </pc:sldLayoutChg>
        <pc:sldLayoutChg chg="addSp delSp modSp">
          <pc:chgData name="Alan Maguire" userId="7035742efcc3326e" providerId="LiveId" clId="{285A71DF-AC30-4AF3-B85B-FA23DE409259}" dt="2019-03-07T22:55:07.947" v="2889" actId="208"/>
          <pc:sldLayoutMkLst>
            <pc:docMk/>
            <pc:sldMasterMk cId="2376576867" sldId="2147483648"/>
            <pc:sldLayoutMk cId="2234058521" sldId="2147483656"/>
          </pc:sldLayoutMkLst>
          <pc:spChg chg="del">
            <ac:chgData name="Alan Maguire" userId="7035742efcc3326e" providerId="LiveId" clId="{285A71DF-AC30-4AF3-B85B-FA23DE409259}" dt="2019-03-07T22:54:36.366" v="2882" actId="478"/>
            <ac:spMkLst>
              <pc:docMk/>
              <pc:sldMasterMk cId="2376576867" sldId="2147483648"/>
              <pc:sldLayoutMk cId="2234058521" sldId="2147483656"/>
              <ac:spMk id="2" creationId="{1C9A2E2F-30C5-4DE0-9CC3-53F4BEAC6A8D}"/>
            </ac:spMkLst>
          </pc:spChg>
          <pc:spChg chg="del">
            <ac:chgData name="Alan Maguire" userId="7035742efcc3326e" providerId="LiveId" clId="{285A71DF-AC30-4AF3-B85B-FA23DE409259}" dt="2019-03-07T22:54:36.366" v="2882" actId="478"/>
            <ac:spMkLst>
              <pc:docMk/>
              <pc:sldMasterMk cId="2376576867" sldId="2147483648"/>
              <pc:sldLayoutMk cId="2234058521" sldId="2147483656"/>
              <ac:spMk id="3" creationId="{C76DF05B-CD42-419E-9426-66B9F36316A4}"/>
            </ac:spMkLst>
          </pc:spChg>
          <pc:spChg chg="del">
            <ac:chgData name="Alan Maguire" userId="7035742efcc3326e" providerId="LiveId" clId="{285A71DF-AC30-4AF3-B85B-FA23DE409259}" dt="2019-03-07T22:54:36.366" v="2882" actId="478"/>
            <ac:spMkLst>
              <pc:docMk/>
              <pc:sldMasterMk cId="2376576867" sldId="2147483648"/>
              <pc:sldLayoutMk cId="2234058521" sldId="2147483656"/>
              <ac:spMk id="4" creationId="{56C335E0-2726-48BE-8BEC-366E9A30BFFF}"/>
            </ac:spMkLst>
          </pc:spChg>
          <pc:spChg chg="add mod">
            <ac:chgData name="Alan Maguire" userId="7035742efcc3326e" providerId="LiveId" clId="{285A71DF-AC30-4AF3-B85B-FA23DE409259}" dt="2019-03-07T22:55:07.947" v="2889" actId="208"/>
            <ac:spMkLst>
              <pc:docMk/>
              <pc:sldMasterMk cId="2376576867" sldId="2147483648"/>
              <pc:sldLayoutMk cId="2234058521" sldId="2147483656"/>
              <ac:spMk id="5" creationId="{E4CD7107-8E9C-4AE1-8DE2-71EFC9B7B383}"/>
            </ac:spMkLst>
          </pc:spChg>
        </pc:sldLayoutChg>
      </pc:sldMasterChg>
    </pc:docChg>
  </pc:docChgLst>
  <pc:docChgLst>
    <pc:chgData name="Alan Maguire" userId="7035742efcc3326e" providerId="LiveId" clId="{4E25C660-737B-437C-B6F5-F985E3D7177D}"/>
    <pc:docChg chg="custSel addSld delSld modSld sldOrd modMainMaster">
      <pc:chgData name="Alan Maguire" userId="7035742efcc3326e" providerId="LiveId" clId="{4E25C660-737B-437C-B6F5-F985E3D7177D}" dt="2019-03-26T09:23:55.564" v="740" actId="14100"/>
      <pc:docMkLst>
        <pc:docMk/>
      </pc:docMkLst>
      <pc:sldMasterChg chg="modSp">
        <pc:chgData name="Alan Maguire" userId="7035742efcc3326e" providerId="LiveId" clId="{4E25C660-737B-437C-B6F5-F985E3D7177D}" dt="2019-03-09T23:52:45.925" v="329" actId="20577"/>
        <pc:sldMasterMkLst>
          <pc:docMk/>
          <pc:sldMasterMk cId="2376576867" sldId="2147483648"/>
        </pc:sldMasterMkLst>
        <pc:spChg chg="mod">
          <ac:chgData name="Alan Maguire" userId="7035742efcc3326e" providerId="LiveId" clId="{4E25C660-737B-437C-B6F5-F985E3D7177D}" dt="2019-03-09T23:52:45.925" v="329" actId="20577"/>
          <ac:spMkLst>
            <pc:docMk/>
            <pc:sldMasterMk cId="2376576867" sldId="2147483648"/>
            <ac:spMk id="18" creationId="{5C4F332C-8E18-4A8C-8D94-47DB94349E8D}"/>
          </ac:spMkLst>
        </pc:spChg>
      </pc:sldMasterChg>
    </pc:docChg>
  </pc:docChgLst>
  <pc:docChgLst>
    <pc:chgData name="Alan Maguire" userId="7035742efcc3326e" providerId="LiveId" clId="{C76F2482-8B37-4659-AF0A-943B922E66DB}"/>
    <pc:docChg chg="undo custSel addSld delSld modSld sldOrd">
      <pc:chgData name="Alan Maguire" userId="7035742efcc3326e" providerId="LiveId" clId="{C76F2482-8B37-4659-AF0A-943B922E66DB}" dt="2019-03-09T05:13:16.228" v="2052" actId="20577"/>
      <pc:docMkLst>
        <pc:docMk/>
      </pc:docMkLst>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75D58CE-906D-45DF-A9D4-1378A2B20D7E}"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n-AU"/>
        </a:p>
      </dgm:t>
    </dgm:pt>
    <dgm:pt modelId="{F95618D7-98FA-42C3-8E17-84D76A0B7141}">
      <dgm:prSet phldrT="[Text]"/>
      <dgm:spPr>
        <a:solidFill>
          <a:schemeClr val="bg1"/>
        </a:solidFill>
      </dgm:spPr>
      <dgm:t>
        <a:bodyPr/>
        <a:lstStyle/>
        <a:p>
          <a:r>
            <a:rPr lang="en-AU" b="1" dirty="0"/>
            <a:t>Areas for improvement</a:t>
          </a:r>
        </a:p>
      </dgm:t>
    </dgm:pt>
    <dgm:pt modelId="{BFB2AAAA-0A27-4E94-A6F0-6441C6C127CE}" type="parTrans" cxnId="{10AF2E7E-2697-4753-B01A-8FD185304B2E}">
      <dgm:prSet/>
      <dgm:spPr/>
      <dgm:t>
        <a:bodyPr/>
        <a:lstStyle/>
        <a:p>
          <a:endParaRPr lang="en-AU"/>
        </a:p>
      </dgm:t>
    </dgm:pt>
    <dgm:pt modelId="{7CB030E8-065B-4307-95EB-ED804909A86F}" type="sibTrans" cxnId="{10AF2E7E-2697-4753-B01A-8FD185304B2E}">
      <dgm:prSet/>
      <dgm:spPr/>
      <dgm:t>
        <a:bodyPr/>
        <a:lstStyle/>
        <a:p>
          <a:endParaRPr lang="en-AU"/>
        </a:p>
      </dgm:t>
    </dgm:pt>
    <dgm:pt modelId="{02B01888-10BD-490A-ACD4-E23205B2D398}">
      <dgm:prSet phldrT="[Text]"/>
      <dgm:spPr>
        <a:solidFill>
          <a:schemeClr val="tx1"/>
        </a:solidFill>
      </dgm:spPr>
      <dgm:t>
        <a:bodyPr/>
        <a:lstStyle/>
        <a:p>
          <a:r>
            <a:rPr lang="en-AU" dirty="0"/>
            <a:t>Assessment moderation</a:t>
          </a:r>
        </a:p>
      </dgm:t>
    </dgm:pt>
    <dgm:pt modelId="{2228DE1B-49E1-49B0-9472-3FF4D3671601}" type="parTrans" cxnId="{CBBAA353-E97A-41CE-96A5-D52C730FDE32}">
      <dgm:prSet/>
      <dgm:spPr/>
      <dgm:t>
        <a:bodyPr/>
        <a:lstStyle/>
        <a:p>
          <a:endParaRPr lang="en-AU"/>
        </a:p>
      </dgm:t>
    </dgm:pt>
    <dgm:pt modelId="{CE656D9B-8C91-4BB3-9976-5E35C067E003}" type="sibTrans" cxnId="{CBBAA353-E97A-41CE-96A5-D52C730FDE32}">
      <dgm:prSet/>
      <dgm:spPr/>
      <dgm:t>
        <a:bodyPr/>
        <a:lstStyle/>
        <a:p>
          <a:endParaRPr lang="en-AU"/>
        </a:p>
      </dgm:t>
    </dgm:pt>
    <dgm:pt modelId="{90948F2F-DE3B-4BED-8DC5-097525B858A7}">
      <dgm:prSet phldrT="[Text]"/>
      <dgm:spPr>
        <a:solidFill>
          <a:schemeClr val="tx1"/>
        </a:solidFill>
      </dgm:spPr>
      <dgm:t>
        <a:bodyPr/>
        <a:lstStyle/>
        <a:p>
          <a:r>
            <a:rPr lang="en-AU" dirty="0"/>
            <a:t>Internal and external audits</a:t>
          </a:r>
        </a:p>
      </dgm:t>
    </dgm:pt>
    <dgm:pt modelId="{DEF56DF0-68AB-412D-9A75-9A0C10C295C7}" type="parTrans" cxnId="{22913FEE-1541-4F3B-BB8E-CF1AA4D445AC}">
      <dgm:prSet/>
      <dgm:spPr/>
      <dgm:t>
        <a:bodyPr/>
        <a:lstStyle/>
        <a:p>
          <a:endParaRPr lang="en-AU"/>
        </a:p>
      </dgm:t>
    </dgm:pt>
    <dgm:pt modelId="{73A7192C-70D6-4C61-9B4F-233BE02C1E33}" type="sibTrans" cxnId="{22913FEE-1541-4F3B-BB8E-CF1AA4D445AC}">
      <dgm:prSet/>
      <dgm:spPr/>
      <dgm:t>
        <a:bodyPr/>
        <a:lstStyle/>
        <a:p>
          <a:endParaRPr lang="en-AU"/>
        </a:p>
      </dgm:t>
    </dgm:pt>
    <dgm:pt modelId="{785E3E4C-5905-400B-B7BC-8E220CEC469C}">
      <dgm:prSet phldrT="[Text]"/>
      <dgm:spPr>
        <a:solidFill>
          <a:schemeClr val="tx1"/>
        </a:solidFill>
      </dgm:spPr>
      <dgm:t>
        <a:bodyPr/>
        <a:lstStyle/>
        <a:p>
          <a:r>
            <a:rPr lang="en-AU" dirty="0"/>
            <a:t>Assessment validation</a:t>
          </a:r>
        </a:p>
      </dgm:t>
    </dgm:pt>
    <dgm:pt modelId="{2FE7A3EE-AF99-4458-89C1-82D520C5201D}" type="parTrans" cxnId="{845AE924-435F-4D50-9510-9E3BA88E7D52}">
      <dgm:prSet/>
      <dgm:spPr/>
      <dgm:t>
        <a:bodyPr/>
        <a:lstStyle/>
        <a:p>
          <a:endParaRPr lang="en-AU"/>
        </a:p>
      </dgm:t>
    </dgm:pt>
    <dgm:pt modelId="{91C412F6-08AE-4D69-81B6-3B5C9809EC93}" type="sibTrans" cxnId="{845AE924-435F-4D50-9510-9E3BA88E7D52}">
      <dgm:prSet/>
      <dgm:spPr/>
      <dgm:t>
        <a:bodyPr/>
        <a:lstStyle/>
        <a:p>
          <a:endParaRPr lang="en-AU"/>
        </a:p>
      </dgm:t>
    </dgm:pt>
    <dgm:pt modelId="{712AA21B-05A6-4358-964E-2F3D97DC1BC5}">
      <dgm:prSet phldrT="[Text]"/>
      <dgm:spPr>
        <a:solidFill>
          <a:schemeClr val="tx1"/>
        </a:solidFill>
      </dgm:spPr>
      <dgm:t>
        <a:bodyPr/>
        <a:lstStyle/>
        <a:p>
          <a:r>
            <a:rPr lang="en-AU" dirty="0"/>
            <a:t>Performance feedback*</a:t>
          </a:r>
        </a:p>
      </dgm:t>
    </dgm:pt>
    <dgm:pt modelId="{96AE175B-025A-4994-8F7B-C162E02CD367}" type="parTrans" cxnId="{369E3185-6EB4-40EF-BFA1-88C01617B373}">
      <dgm:prSet/>
      <dgm:spPr/>
      <dgm:t>
        <a:bodyPr/>
        <a:lstStyle/>
        <a:p>
          <a:endParaRPr lang="en-AU"/>
        </a:p>
      </dgm:t>
    </dgm:pt>
    <dgm:pt modelId="{53BD64EE-1E97-469B-BF0B-48C030F039ED}" type="sibTrans" cxnId="{369E3185-6EB4-40EF-BFA1-88C01617B373}">
      <dgm:prSet/>
      <dgm:spPr/>
      <dgm:t>
        <a:bodyPr/>
        <a:lstStyle/>
        <a:p>
          <a:endParaRPr lang="en-AU"/>
        </a:p>
      </dgm:t>
    </dgm:pt>
    <dgm:pt modelId="{2F09C386-D5EC-4A8F-87DE-26042F9E1995}" type="pres">
      <dgm:prSet presAssocID="{175D58CE-906D-45DF-A9D4-1378A2B20D7E}" presName="diagram" presStyleCnt="0">
        <dgm:presLayoutVars>
          <dgm:chMax val="1"/>
          <dgm:dir/>
          <dgm:animLvl val="ctr"/>
          <dgm:resizeHandles val="exact"/>
        </dgm:presLayoutVars>
      </dgm:prSet>
      <dgm:spPr/>
    </dgm:pt>
    <dgm:pt modelId="{E5186FE7-E9B6-427C-A85A-A6FF8D23431E}" type="pres">
      <dgm:prSet presAssocID="{175D58CE-906D-45DF-A9D4-1378A2B20D7E}" presName="matrix" presStyleCnt="0"/>
      <dgm:spPr/>
    </dgm:pt>
    <dgm:pt modelId="{F9DF1F15-A6F7-4C76-9204-53782BFFCB54}" type="pres">
      <dgm:prSet presAssocID="{175D58CE-906D-45DF-A9D4-1378A2B20D7E}" presName="tile1" presStyleLbl="node1" presStyleIdx="0" presStyleCnt="4"/>
      <dgm:spPr/>
    </dgm:pt>
    <dgm:pt modelId="{59CDC581-17BD-404A-8190-2A585DFE3A49}" type="pres">
      <dgm:prSet presAssocID="{175D58CE-906D-45DF-A9D4-1378A2B20D7E}" presName="tile1text" presStyleLbl="node1" presStyleIdx="0" presStyleCnt="4">
        <dgm:presLayoutVars>
          <dgm:chMax val="0"/>
          <dgm:chPref val="0"/>
          <dgm:bulletEnabled val="1"/>
        </dgm:presLayoutVars>
      </dgm:prSet>
      <dgm:spPr/>
    </dgm:pt>
    <dgm:pt modelId="{45CD9731-CF9F-4F9D-AEC8-DDA0D0AE62C1}" type="pres">
      <dgm:prSet presAssocID="{175D58CE-906D-45DF-A9D4-1378A2B20D7E}" presName="tile2" presStyleLbl="node1" presStyleIdx="1" presStyleCnt="4"/>
      <dgm:spPr/>
    </dgm:pt>
    <dgm:pt modelId="{FDD6741D-159A-4294-8ADE-B28726CAD8BE}" type="pres">
      <dgm:prSet presAssocID="{175D58CE-906D-45DF-A9D4-1378A2B20D7E}" presName="tile2text" presStyleLbl="node1" presStyleIdx="1" presStyleCnt="4">
        <dgm:presLayoutVars>
          <dgm:chMax val="0"/>
          <dgm:chPref val="0"/>
          <dgm:bulletEnabled val="1"/>
        </dgm:presLayoutVars>
      </dgm:prSet>
      <dgm:spPr/>
    </dgm:pt>
    <dgm:pt modelId="{08D9E72E-3770-413A-985C-0E13F32C4C3F}" type="pres">
      <dgm:prSet presAssocID="{175D58CE-906D-45DF-A9D4-1378A2B20D7E}" presName="tile3" presStyleLbl="node1" presStyleIdx="2" presStyleCnt="4"/>
      <dgm:spPr/>
    </dgm:pt>
    <dgm:pt modelId="{C3693446-A520-4F6A-B77C-A24CACF93E58}" type="pres">
      <dgm:prSet presAssocID="{175D58CE-906D-45DF-A9D4-1378A2B20D7E}" presName="tile3text" presStyleLbl="node1" presStyleIdx="2" presStyleCnt="4">
        <dgm:presLayoutVars>
          <dgm:chMax val="0"/>
          <dgm:chPref val="0"/>
          <dgm:bulletEnabled val="1"/>
        </dgm:presLayoutVars>
      </dgm:prSet>
      <dgm:spPr/>
    </dgm:pt>
    <dgm:pt modelId="{D9A7EBA0-5846-4408-BC98-965A149954F0}" type="pres">
      <dgm:prSet presAssocID="{175D58CE-906D-45DF-A9D4-1378A2B20D7E}" presName="tile4" presStyleLbl="node1" presStyleIdx="3" presStyleCnt="4"/>
      <dgm:spPr/>
    </dgm:pt>
    <dgm:pt modelId="{A1D512EF-4733-4B30-BF4E-378D76B7ADEC}" type="pres">
      <dgm:prSet presAssocID="{175D58CE-906D-45DF-A9D4-1378A2B20D7E}" presName="tile4text" presStyleLbl="node1" presStyleIdx="3" presStyleCnt="4">
        <dgm:presLayoutVars>
          <dgm:chMax val="0"/>
          <dgm:chPref val="0"/>
          <dgm:bulletEnabled val="1"/>
        </dgm:presLayoutVars>
      </dgm:prSet>
      <dgm:spPr/>
    </dgm:pt>
    <dgm:pt modelId="{186762D9-4B5E-4C74-B303-4E0FAC8C2E06}" type="pres">
      <dgm:prSet presAssocID="{175D58CE-906D-45DF-A9D4-1378A2B20D7E}" presName="centerTile" presStyleLbl="fgShp" presStyleIdx="0" presStyleCnt="1">
        <dgm:presLayoutVars>
          <dgm:chMax val="0"/>
          <dgm:chPref val="0"/>
        </dgm:presLayoutVars>
      </dgm:prSet>
      <dgm:spPr/>
    </dgm:pt>
  </dgm:ptLst>
  <dgm:cxnLst>
    <dgm:cxn modelId="{07639620-3170-4D2D-8905-450E7A7FD8F0}" type="presOf" srcId="{90948F2F-DE3B-4BED-8DC5-097525B858A7}" destId="{FDD6741D-159A-4294-8ADE-B28726CAD8BE}" srcOrd="1" destOrd="0" presId="urn:microsoft.com/office/officeart/2005/8/layout/matrix1"/>
    <dgm:cxn modelId="{845AE924-435F-4D50-9510-9E3BA88E7D52}" srcId="{F95618D7-98FA-42C3-8E17-84D76A0B7141}" destId="{785E3E4C-5905-400B-B7BC-8E220CEC469C}" srcOrd="2" destOrd="0" parTransId="{2FE7A3EE-AF99-4458-89C1-82D520C5201D}" sibTransId="{91C412F6-08AE-4D69-81B6-3B5C9809EC93}"/>
    <dgm:cxn modelId="{CBBAA353-E97A-41CE-96A5-D52C730FDE32}" srcId="{F95618D7-98FA-42C3-8E17-84D76A0B7141}" destId="{02B01888-10BD-490A-ACD4-E23205B2D398}" srcOrd="0" destOrd="0" parTransId="{2228DE1B-49E1-49B0-9472-3FF4D3671601}" sibTransId="{CE656D9B-8C91-4BB3-9976-5E35C067E003}"/>
    <dgm:cxn modelId="{D955A459-0E44-4BBB-9EC1-E094FE5545E3}" type="presOf" srcId="{785E3E4C-5905-400B-B7BC-8E220CEC469C}" destId="{08D9E72E-3770-413A-985C-0E13F32C4C3F}" srcOrd="0" destOrd="0" presId="urn:microsoft.com/office/officeart/2005/8/layout/matrix1"/>
    <dgm:cxn modelId="{10AF2E7E-2697-4753-B01A-8FD185304B2E}" srcId="{175D58CE-906D-45DF-A9D4-1378A2B20D7E}" destId="{F95618D7-98FA-42C3-8E17-84D76A0B7141}" srcOrd="0" destOrd="0" parTransId="{BFB2AAAA-0A27-4E94-A6F0-6441C6C127CE}" sibTransId="{7CB030E8-065B-4307-95EB-ED804909A86F}"/>
    <dgm:cxn modelId="{369E3185-6EB4-40EF-BFA1-88C01617B373}" srcId="{F95618D7-98FA-42C3-8E17-84D76A0B7141}" destId="{712AA21B-05A6-4358-964E-2F3D97DC1BC5}" srcOrd="3" destOrd="0" parTransId="{96AE175B-025A-4994-8F7B-C162E02CD367}" sibTransId="{53BD64EE-1E97-469B-BF0B-48C030F039ED}"/>
    <dgm:cxn modelId="{F5E02BAA-6FD0-4D0A-A652-225FE2753066}" type="presOf" srcId="{712AA21B-05A6-4358-964E-2F3D97DC1BC5}" destId="{A1D512EF-4733-4B30-BF4E-378D76B7ADEC}" srcOrd="1" destOrd="0" presId="urn:microsoft.com/office/officeart/2005/8/layout/matrix1"/>
    <dgm:cxn modelId="{3F28B8BB-8E64-40B9-808C-42CD811273AD}" type="presOf" srcId="{175D58CE-906D-45DF-A9D4-1378A2B20D7E}" destId="{2F09C386-D5EC-4A8F-87DE-26042F9E1995}" srcOrd="0" destOrd="0" presId="urn:microsoft.com/office/officeart/2005/8/layout/matrix1"/>
    <dgm:cxn modelId="{57E475BC-3C7D-4595-8FE4-EBB079268692}" type="presOf" srcId="{90948F2F-DE3B-4BED-8DC5-097525B858A7}" destId="{45CD9731-CF9F-4F9D-AEC8-DDA0D0AE62C1}" srcOrd="0" destOrd="0" presId="urn:microsoft.com/office/officeart/2005/8/layout/matrix1"/>
    <dgm:cxn modelId="{70EABFBC-C550-4B8B-A1C6-FD18FDC1FA40}" type="presOf" srcId="{F95618D7-98FA-42C3-8E17-84D76A0B7141}" destId="{186762D9-4B5E-4C74-B303-4E0FAC8C2E06}" srcOrd="0" destOrd="0" presId="urn:microsoft.com/office/officeart/2005/8/layout/matrix1"/>
    <dgm:cxn modelId="{243338E1-CC5C-45C4-96C2-0BF24D58D31B}" type="presOf" srcId="{785E3E4C-5905-400B-B7BC-8E220CEC469C}" destId="{C3693446-A520-4F6A-B77C-A24CACF93E58}" srcOrd="1" destOrd="0" presId="urn:microsoft.com/office/officeart/2005/8/layout/matrix1"/>
    <dgm:cxn modelId="{61614AE1-8B2A-4C5F-8205-1EAE426FBCCF}" type="presOf" srcId="{712AA21B-05A6-4358-964E-2F3D97DC1BC5}" destId="{D9A7EBA0-5846-4408-BC98-965A149954F0}" srcOrd="0" destOrd="0" presId="urn:microsoft.com/office/officeart/2005/8/layout/matrix1"/>
    <dgm:cxn modelId="{22913FEE-1541-4F3B-BB8E-CF1AA4D445AC}" srcId="{F95618D7-98FA-42C3-8E17-84D76A0B7141}" destId="{90948F2F-DE3B-4BED-8DC5-097525B858A7}" srcOrd="1" destOrd="0" parTransId="{DEF56DF0-68AB-412D-9A75-9A0C10C295C7}" sibTransId="{73A7192C-70D6-4C61-9B4F-233BE02C1E33}"/>
    <dgm:cxn modelId="{8E953BF5-A42E-403D-A42B-697E212A79EE}" type="presOf" srcId="{02B01888-10BD-490A-ACD4-E23205B2D398}" destId="{F9DF1F15-A6F7-4C76-9204-53782BFFCB54}" srcOrd="0" destOrd="0" presId="urn:microsoft.com/office/officeart/2005/8/layout/matrix1"/>
    <dgm:cxn modelId="{26F159F5-12B7-4FFB-9557-A5B6337DBB0C}" type="presOf" srcId="{02B01888-10BD-490A-ACD4-E23205B2D398}" destId="{59CDC581-17BD-404A-8190-2A585DFE3A49}" srcOrd="1" destOrd="0" presId="urn:microsoft.com/office/officeart/2005/8/layout/matrix1"/>
    <dgm:cxn modelId="{CB1106B1-DEBC-4486-B48C-780F3B05E0A6}" type="presParOf" srcId="{2F09C386-D5EC-4A8F-87DE-26042F9E1995}" destId="{E5186FE7-E9B6-427C-A85A-A6FF8D23431E}" srcOrd="0" destOrd="0" presId="urn:microsoft.com/office/officeart/2005/8/layout/matrix1"/>
    <dgm:cxn modelId="{9A67A8A0-F3D4-4D54-B26F-5541B8051215}" type="presParOf" srcId="{E5186FE7-E9B6-427C-A85A-A6FF8D23431E}" destId="{F9DF1F15-A6F7-4C76-9204-53782BFFCB54}" srcOrd="0" destOrd="0" presId="urn:microsoft.com/office/officeart/2005/8/layout/matrix1"/>
    <dgm:cxn modelId="{BE8D86EC-D303-4D54-910A-0610CA996BF1}" type="presParOf" srcId="{E5186FE7-E9B6-427C-A85A-A6FF8D23431E}" destId="{59CDC581-17BD-404A-8190-2A585DFE3A49}" srcOrd="1" destOrd="0" presId="urn:microsoft.com/office/officeart/2005/8/layout/matrix1"/>
    <dgm:cxn modelId="{782BCE4F-8B51-4C01-B6AE-03F48EE9EA66}" type="presParOf" srcId="{E5186FE7-E9B6-427C-A85A-A6FF8D23431E}" destId="{45CD9731-CF9F-4F9D-AEC8-DDA0D0AE62C1}" srcOrd="2" destOrd="0" presId="urn:microsoft.com/office/officeart/2005/8/layout/matrix1"/>
    <dgm:cxn modelId="{6A8B8B80-3B06-45E1-AC26-6FA173CFFF45}" type="presParOf" srcId="{E5186FE7-E9B6-427C-A85A-A6FF8D23431E}" destId="{FDD6741D-159A-4294-8ADE-B28726CAD8BE}" srcOrd="3" destOrd="0" presId="urn:microsoft.com/office/officeart/2005/8/layout/matrix1"/>
    <dgm:cxn modelId="{057B9B63-4A28-46F0-AB22-B8144996E0DD}" type="presParOf" srcId="{E5186FE7-E9B6-427C-A85A-A6FF8D23431E}" destId="{08D9E72E-3770-413A-985C-0E13F32C4C3F}" srcOrd="4" destOrd="0" presId="urn:microsoft.com/office/officeart/2005/8/layout/matrix1"/>
    <dgm:cxn modelId="{F163FCE7-2915-4DAC-8090-7E7CB397A269}" type="presParOf" srcId="{E5186FE7-E9B6-427C-A85A-A6FF8D23431E}" destId="{C3693446-A520-4F6A-B77C-A24CACF93E58}" srcOrd="5" destOrd="0" presId="urn:microsoft.com/office/officeart/2005/8/layout/matrix1"/>
    <dgm:cxn modelId="{CB21738C-E65F-4DD4-AB84-FA6921E719E5}" type="presParOf" srcId="{E5186FE7-E9B6-427C-A85A-A6FF8D23431E}" destId="{D9A7EBA0-5846-4408-BC98-965A149954F0}" srcOrd="6" destOrd="0" presId="urn:microsoft.com/office/officeart/2005/8/layout/matrix1"/>
    <dgm:cxn modelId="{C086B92A-2A23-4F90-B524-62D27922B3CE}" type="presParOf" srcId="{E5186FE7-E9B6-427C-A85A-A6FF8D23431E}" destId="{A1D512EF-4733-4B30-BF4E-378D76B7ADEC}" srcOrd="7" destOrd="0" presId="urn:microsoft.com/office/officeart/2005/8/layout/matrix1"/>
    <dgm:cxn modelId="{9F842E73-C172-4C65-8B23-A7AA56933C01}" type="presParOf" srcId="{2F09C386-D5EC-4A8F-87DE-26042F9E1995}" destId="{186762D9-4B5E-4C74-B303-4E0FAC8C2E06}"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DF1F15-A6F7-4C76-9204-53782BFFCB54}">
      <dsp:nvSpPr>
        <dsp:cNvPr id="0" name=""/>
        <dsp:cNvSpPr/>
      </dsp:nvSpPr>
      <dsp:spPr>
        <a:xfrm rot="16200000">
          <a:off x="1666313" y="-1666313"/>
          <a:ext cx="1925173" cy="5257800"/>
        </a:xfrm>
        <a:prstGeom prst="round1Rect">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AU" sz="2400" kern="1200" dirty="0"/>
            <a:t>Assessment moderation</a:t>
          </a:r>
        </a:p>
      </dsp:txBody>
      <dsp:txXfrm rot="5400000">
        <a:off x="0" y="0"/>
        <a:ext cx="5257800" cy="1443879"/>
      </dsp:txXfrm>
    </dsp:sp>
    <dsp:sp modelId="{45CD9731-CF9F-4F9D-AEC8-DDA0D0AE62C1}">
      <dsp:nvSpPr>
        <dsp:cNvPr id="0" name=""/>
        <dsp:cNvSpPr/>
      </dsp:nvSpPr>
      <dsp:spPr>
        <a:xfrm>
          <a:off x="5257800" y="0"/>
          <a:ext cx="5257800" cy="1925173"/>
        </a:xfrm>
        <a:prstGeom prst="round1Rect">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AU" sz="2400" kern="1200" dirty="0"/>
            <a:t>Internal and external audits</a:t>
          </a:r>
        </a:p>
      </dsp:txBody>
      <dsp:txXfrm>
        <a:off x="5257800" y="0"/>
        <a:ext cx="5257800" cy="1443879"/>
      </dsp:txXfrm>
    </dsp:sp>
    <dsp:sp modelId="{08D9E72E-3770-413A-985C-0E13F32C4C3F}">
      <dsp:nvSpPr>
        <dsp:cNvPr id="0" name=""/>
        <dsp:cNvSpPr/>
      </dsp:nvSpPr>
      <dsp:spPr>
        <a:xfrm rot="10800000">
          <a:off x="0" y="1925173"/>
          <a:ext cx="5257800" cy="1925173"/>
        </a:xfrm>
        <a:prstGeom prst="round1Rect">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AU" sz="2400" kern="1200" dirty="0"/>
            <a:t>Assessment validation</a:t>
          </a:r>
        </a:p>
      </dsp:txBody>
      <dsp:txXfrm rot="10800000">
        <a:off x="0" y="2406466"/>
        <a:ext cx="5257800" cy="1443879"/>
      </dsp:txXfrm>
    </dsp:sp>
    <dsp:sp modelId="{D9A7EBA0-5846-4408-BC98-965A149954F0}">
      <dsp:nvSpPr>
        <dsp:cNvPr id="0" name=""/>
        <dsp:cNvSpPr/>
      </dsp:nvSpPr>
      <dsp:spPr>
        <a:xfrm rot="5400000">
          <a:off x="6924113" y="258859"/>
          <a:ext cx="1925173" cy="5257800"/>
        </a:xfrm>
        <a:prstGeom prst="round1Rect">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AU" sz="2400" kern="1200" dirty="0"/>
            <a:t>Performance feedback*</a:t>
          </a:r>
        </a:p>
      </dsp:txBody>
      <dsp:txXfrm rot="-5400000">
        <a:off x="5257800" y="2406466"/>
        <a:ext cx="5257800" cy="1443879"/>
      </dsp:txXfrm>
    </dsp:sp>
    <dsp:sp modelId="{186762D9-4B5E-4C74-B303-4E0FAC8C2E06}">
      <dsp:nvSpPr>
        <dsp:cNvPr id="0" name=""/>
        <dsp:cNvSpPr/>
      </dsp:nvSpPr>
      <dsp:spPr>
        <a:xfrm>
          <a:off x="3680460" y="1443879"/>
          <a:ext cx="3154680" cy="962586"/>
        </a:xfrm>
        <a:prstGeom prst="round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AU" sz="2400" b="1" kern="1200" dirty="0"/>
            <a:t>Areas for improvement</a:t>
          </a:r>
        </a:p>
      </dsp:txBody>
      <dsp:txXfrm>
        <a:off x="3727450" y="1490869"/>
        <a:ext cx="3060700" cy="868606"/>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913" cy="487363"/>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97313" y="0"/>
            <a:ext cx="2982912" cy="487363"/>
          </a:xfrm>
          <a:prstGeom prst="rect">
            <a:avLst/>
          </a:prstGeom>
        </p:spPr>
        <p:txBody>
          <a:bodyPr vert="horz" lIns="91440" tIns="45720" rIns="91440" bIns="45720" rtlCol="0"/>
          <a:lstStyle>
            <a:lvl1pPr algn="r">
              <a:defRPr sz="1200"/>
            </a:lvl1pPr>
          </a:lstStyle>
          <a:p>
            <a:fld id="{B099664D-FC60-4416-9337-21CA4FF10C07}" type="datetimeFigureOut">
              <a:rPr lang="en-AU" smtClean="0"/>
              <a:t>29/03/2019</a:t>
            </a:fld>
            <a:endParaRPr lang="en-AU"/>
          </a:p>
        </p:txBody>
      </p:sp>
      <p:sp>
        <p:nvSpPr>
          <p:cNvPr id="4" name="Slide Image Placeholder 3"/>
          <p:cNvSpPr>
            <a:spLocks noGrp="1" noRot="1" noChangeAspect="1"/>
          </p:cNvSpPr>
          <p:nvPr>
            <p:ph type="sldImg" idx="2"/>
          </p:nvPr>
        </p:nvSpPr>
        <p:spPr>
          <a:xfrm>
            <a:off x="530225" y="1214438"/>
            <a:ext cx="5822950" cy="32766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8975" y="4673600"/>
            <a:ext cx="5505450" cy="382270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223375"/>
            <a:ext cx="2982913" cy="487363"/>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97313" y="9223375"/>
            <a:ext cx="2982912" cy="487363"/>
          </a:xfrm>
          <a:prstGeom prst="rect">
            <a:avLst/>
          </a:prstGeom>
        </p:spPr>
        <p:txBody>
          <a:bodyPr vert="horz" lIns="91440" tIns="45720" rIns="91440" bIns="45720" rtlCol="0" anchor="b"/>
          <a:lstStyle>
            <a:lvl1pPr algn="r">
              <a:defRPr sz="1200"/>
            </a:lvl1pPr>
          </a:lstStyle>
          <a:p>
            <a:fld id="{369FF731-B78E-4581-906C-D484CF2046F4}" type="slidenum">
              <a:rPr lang="en-AU" smtClean="0"/>
              <a:t>‹#›</a:t>
            </a:fld>
            <a:endParaRPr lang="en-AU"/>
          </a:p>
        </p:txBody>
      </p:sp>
    </p:spTree>
    <p:extLst>
      <p:ext uri="{BB962C8B-B14F-4D97-AF65-F5344CB8AC3E}">
        <p14:creationId xmlns:p14="http://schemas.microsoft.com/office/powerpoint/2010/main" val="23009755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76968-3DD9-49C8-8BAF-39324093F7C2}"/>
              </a:ext>
            </a:extLst>
          </p:cNvPr>
          <p:cNvSpPr>
            <a:spLocks noGrp="1"/>
          </p:cNvSpPr>
          <p:nvPr>
            <p:ph type="ctrTitle"/>
          </p:nvPr>
        </p:nvSpPr>
        <p:spPr>
          <a:xfrm>
            <a:off x="1524000" y="2010531"/>
            <a:ext cx="9144000" cy="2387600"/>
          </a:xfrm>
        </p:spPr>
        <p:txBody>
          <a:bodyPr anchor="b">
            <a:normAutofit/>
          </a:bodyPr>
          <a:lstStyle>
            <a:lvl1pPr algn="ctr">
              <a:defRPr sz="5400"/>
            </a:lvl1pPr>
          </a:lstStyle>
          <a:p>
            <a:r>
              <a:rPr lang="en-US" dirty="0"/>
              <a:t>Click to edit Master title style</a:t>
            </a:r>
            <a:endParaRPr lang="en-AU" dirty="0"/>
          </a:p>
        </p:txBody>
      </p:sp>
      <p:sp>
        <p:nvSpPr>
          <p:cNvPr id="3" name="Subtitle 2">
            <a:extLst>
              <a:ext uri="{FF2B5EF4-FFF2-40B4-BE49-F238E27FC236}">
                <a16:creationId xmlns:a16="http://schemas.microsoft.com/office/drawing/2014/main" id="{FF39D497-1C83-47F3-BEBC-13D9F87AC2E6}"/>
              </a:ext>
            </a:extLst>
          </p:cNvPr>
          <p:cNvSpPr>
            <a:spLocks noGrp="1"/>
          </p:cNvSpPr>
          <p:nvPr>
            <p:ph type="subTitle" idx="1"/>
          </p:nvPr>
        </p:nvSpPr>
        <p:spPr>
          <a:xfrm>
            <a:off x="1524000" y="4908422"/>
            <a:ext cx="9144000" cy="1237546"/>
          </a:xfrm>
        </p:spPr>
        <p:txBody>
          <a:bodyPr>
            <a:normAutofit/>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AU" dirty="0"/>
          </a:p>
        </p:txBody>
      </p:sp>
    </p:spTree>
    <p:extLst>
      <p:ext uri="{BB962C8B-B14F-4D97-AF65-F5344CB8AC3E}">
        <p14:creationId xmlns:p14="http://schemas.microsoft.com/office/powerpoint/2010/main" val="449591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B0FD2-F3BE-412E-9D83-B00830D40341}"/>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B1EB7A0F-7397-4AC3-B789-CAD261018CD5}"/>
              </a:ext>
            </a:extLst>
          </p:cNvPr>
          <p:cNvSpPr>
            <a:spLocks noGrp="1"/>
          </p:cNvSpPr>
          <p:nvPr>
            <p:ph idx="1"/>
          </p:nvPr>
        </p:nvSpPr>
        <p:spPr/>
        <p:txBody>
          <a:bodyPr/>
          <a:lstStyle>
            <a:lvl1pPr>
              <a:lnSpc>
                <a:spcPct val="100000"/>
              </a:lnSpc>
              <a:spcBef>
                <a:spcPts val="1200"/>
              </a:spcBef>
              <a:defRPr/>
            </a:lvl1pPr>
            <a:lvl2pPr>
              <a:lnSpc>
                <a:spcPct val="100000"/>
              </a:lnSpc>
              <a:spcBef>
                <a:spcPts val="1200"/>
              </a:spcBef>
              <a:defRPr/>
            </a:lvl2pPr>
          </a:lstStyle>
          <a:p>
            <a:pPr lvl="0"/>
            <a:r>
              <a:rPr lang="en-US" dirty="0"/>
              <a:t>Edit Master text styles</a:t>
            </a:r>
          </a:p>
          <a:p>
            <a:pPr lvl="1"/>
            <a:r>
              <a:rPr lang="en-US" dirty="0"/>
              <a:t>Second level</a:t>
            </a:r>
          </a:p>
        </p:txBody>
      </p:sp>
    </p:spTree>
    <p:extLst>
      <p:ext uri="{BB962C8B-B14F-4D97-AF65-F5344CB8AC3E}">
        <p14:creationId xmlns:p14="http://schemas.microsoft.com/office/powerpoint/2010/main" val="24057739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D93BA-69A3-4BB0-A473-20B37CF9BF16}"/>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1548CF4F-56AF-4993-92BD-B7F7D4D5E09A}"/>
              </a:ext>
            </a:extLst>
          </p:cNvPr>
          <p:cNvSpPr>
            <a:spLocks noGrp="1"/>
          </p:cNvSpPr>
          <p:nvPr>
            <p:ph sz="half" idx="1"/>
          </p:nvPr>
        </p:nvSpPr>
        <p:spPr>
          <a:xfrm>
            <a:off x="838200" y="1825625"/>
            <a:ext cx="5181600" cy="4351338"/>
          </a:xfrm>
        </p:spPr>
        <p:txBody>
          <a:bodyPr/>
          <a:lstStyle>
            <a:lvl1pPr>
              <a:lnSpc>
                <a:spcPct val="100000"/>
              </a:lnSpc>
              <a:spcBef>
                <a:spcPts val="1200"/>
              </a:spcBef>
              <a:defRPr/>
            </a:lvl1pPr>
            <a:lvl2pPr>
              <a:lnSpc>
                <a:spcPct val="100000"/>
              </a:lnSpc>
              <a:spcBef>
                <a:spcPts val="1200"/>
              </a:spcBef>
              <a:defRPr/>
            </a:lvl2pPr>
          </a:lstStyle>
          <a:p>
            <a:pPr lvl="0"/>
            <a:r>
              <a:rPr lang="en-US" dirty="0"/>
              <a:t>Edit Master text styles</a:t>
            </a:r>
          </a:p>
          <a:p>
            <a:pPr lvl="1"/>
            <a:r>
              <a:rPr lang="en-US" dirty="0"/>
              <a:t>Second level</a:t>
            </a:r>
          </a:p>
        </p:txBody>
      </p:sp>
      <p:sp>
        <p:nvSpPr>
          <p:cNvPr id="4" name="Content Placeholder 3">
            <a:extLst>
              <a:ext uri="{FF2B5EF4-FFF2-40B4-BE49-F238E27FC236}">
                <a16:creationId xmlns:a16="http://schemas.microsoft.com/office/drawing/2014/main" id="{1A98116A-16AA-48A6-B265-792762217FAA}"/>
              </a:ext>
            </a:extLst>
          </p:cNvPr>
          <p:cNvSpPr>
            <a:spLocks noGrp="1"/>
          </p:cNvSpPr>
          <p:nvPr>
            <p:ph sz="half" idx="2"/>
          </p:nvPr>
        </p:nvSpPr>
        <p:spPr>
          <a:xfrm>
            <a:off x="6172200" y="1825625"/>
            <a:ext cx="5181600" cy="4351338"/>
          </a:xfrm>
        </p:spPr>
        <p:txBody>
          <a:bodyPr/>
          <a:lstStyle>
            <a:lvl1pPr>
              <a:lnSpc>
                <a:spcPct val="100000"/>
              </a:lnSpc>
              <a:spcBef>
                <a:spcPts val="1200"/>
              </a:spcBef>
              <a:defRPr/>
            </a:lvl1pPr>
            <a:lvl2pPr>
              <a:lnSpc>
                <a:spcPct val="100000"/>
              </a:lnSpc>
              <a:spcBef>
                <a:spcPts val="1200"/>
              </a:spcBef>
              <a:defRPr/>
            </a:lvl2pPr>
          </a:lstStyle>
          <a:p>
            <a:pPr lvl="0"/>
            <a:r>
              <a:rPr lang="en-US" dirty="0"/>
              <a:t>Edit Master text styles</a:t>
            </a:r>
          </a:p>
          <a:p>
            <a:pPr lvl="1"/>
            <a:r>
              <a:rPr lang="en-US" dirty="0"/>
              <a:t>Second level</a:t>
            </a:r>
          </a:p>
        </p:txBody>
      </p:sp>
    </p:spTree>
    <p:extLst>
      <p:ext uri="{BB962C8B-B14F-4D97-AF65-F5344CB8AC3E}">
        <p14:creationId xmlns:p14="http://schemas.microsoft.com/office/powerpoint/2010/main" val="33411784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5FB6D-EC82-4AB8-9D74-76D9603E38E0}"/>
              </a:ext>
            </a:extLst>
          </p:cNvPr>
          <p:cNvSpPr>
            <a:spLocks noGrp="1"/>
          </p:cNvSpPr>
          <p:nvPr>
            <p:ph type="title"/>
          </p:nvPr>
        </p:nvSpPr>
        <p:spPr/>
        <p:txBody>
          <a:bodyPr/>
          <a:lstStyle/>
          <a:p>
            <a:r>
              <a:rPr lang="en-US"/>
              <a:t>Click to edit Master title style</a:t>
            </a:r>
            <a:endParaRPr lang="en-AU"/>
          </a:p>
        </p:txBody>
      </p:sp>
    </p:spTree>
    <p:extLst>
      <p:ext uri="{BB962C8B-B14F-4D97-AF65-F5344CB8AC3E}">
        <p14:creationId xmlns:p14="http://schemas.microsoft.com/office/powerpoint/2010/main" val="1436580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43855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4CD7107-8E9C-4AE1-8DE2-71EFC9B7B383}"/>
              </a:ext>
            </a:extLst>
          </p:cNvPr>
          <p:cNvSpPr/>
          <p:nvPr userDrawn="1"/>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23405852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220E1C8-AC6D-44A7-8069-98E28D76A168}"/>
              </a:ext>
            </a:extLst>
          </p:cNvPr>
          <p:cNvSpPr>
            <a:spLocks noGrp="1"/>
          </p:cNvSpPr>
          <p:nvPr>
            <p:ph type="title"/>
          </p:nvPr>
        </p:nvSpPr>
        <p:spPr>
          <a:xfrm>
            <a:off x="838199" y="365125"/>
            <a:ext cx="10515599" cy="1325563"/>
          </a:xfrm>
          <a:prstGeom prst="rect">
            <a:avLst/>
          </a:prstGeom>
        </p:spPr>
        <p:txBody>
          <a:bodyPr vert="horz" lIns="91440" tIns="45720" rIns="91440" bIns="45720" rtlCol="0" anchor="ctr">
            <a:normAutofit/>
          </a:bodyPr>
          <a:lstStyle/>
          <a:p>
            <a:r>
              <a:rPr lang="en-US" dirty="0"/>
              <a:t>Click to edit Master title style</a:t>
            </a:r>
            <a:endParaRPr lang="en-AU" dirty="0"/>
          </a:p>
        </p:txBody>
      </p:sp>
      <p:sp>
        <p:nvSpPr>
          <p:cNvPr id="3" name="Text Placeholder 2">
            <a:extLst>
              <a:ext uri="{FF2B5EF4-FFF2-40B4-BE49-F238E27FC236}">
                <a16:creationId xmlns:a16="http://schemas.microsoft.com/office/drawing/2014/main" id="{A7A77090-F56D-4307-A172-1B6CF60211D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p:txBody>
      </p:sp>
      <p:sp>
        <p:nvSpPr>
          <p:cNvPr id="18" name="TextBox 17">
            <a:extLst>
              <a:ext uri="{FF2B5EF4-FFF2-40B4-BE49-F238E27FC236}">
                <a16:creationId xmlns:a16="http://schemas.microsoft.com/office/drawing/2014/main" id="{5C4F332C-8E18-4A8C-8D94-47DB94349E8D}"/>
              </a:ext>
            </a:extLst>
          </p:cNvPr>
          <p:cNvSpPr txBox="1"/>
          <p:nvPr userDrawn="1"/>
        </p:nvSpPr>
        <p:spPr>
          <a:xfrm>
            <a:off x="847633" y="6412468"/>
            <a:ext cx="1143262" cy="246221"/>
          </a:xfrm>
          <a:prstGeom prst="rect">
            <a:avLst/>
          </a:prstGeom>
          <a:noFill/>
        </p:spPr>
        <p:txBody>
          <a:bodyPr wrap="none" rtlCol="0">
            <a:spAutoFit/>
          </a:bodyPr>
          <a:lstStyle/>
          <a:p>
            <a:r>
              <a:rPr lang="en-AU" sz="1000" dirty="0"/>
              <a:t>Version April 2019</a:t>
            </a:r>
          </a:p>
        </p:txBody>
      </p:sp>
    </p:spTree>
    <p:extLst>
      <p:ext uri="{BB962C8B-B14F-4D97-AF65-F5344CB8AC3E}">
        <p14:creationId xmlns:p14="http://schemas.microsoft.com/office/powerpoint/2010/main" val="23765768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 id="2147483655" r:id="rId5"/>
    <p:sldLayoutId id="2147483656" r:id="rId6"/>
  </p:sldLayoutIdLst>
  <p:txStyles>
    <p:titleStyle>
      <a:lvl1pPr algn="l" defTabSz="914400" rtl="0" eaLnBrk="1" latinLnBrk="0" hangingPunct="1">
        <a:lnSpc>
          <a:spcPct val="90000"/>
        </a:lnSpc>
        <a:spcBef>
          <a:spcPct val="0"/>
        </a:spcBef>
        <a:buNone/>
        <a:defRPr sz="4400" b="1" kern="1200">
          <a:solidFill>
            <a:schemeClr val="tx1"/>
          </a:solidFill>
          <a:latin typeface="+mn-lt"/>
          <a:ea typeface="+mj-ea"/>
          <a:cs typeface="+mj-cs"/>
        </a:defRPr>
      </a:lvl1pPr>
    </p:titleStyle>
    <p:bodyStyle>
      <a:lvl1pPr marL="361950" indent="-361950" algn="l" defTabSz="914400" rtl="0" eaLnBrk="1" latinLnBrk="0" hangingPunct="1">
        <a:lnSpc>
          <a:spcPct val="100000"/>
        </a:lnSpc>
        <a:spcBef>
          <a:spcPts val="1200"/>
        </a:spcBef>
        <a:buFont typeface="Arial" panose="020B0604020202020204" pitchFamily="34" charset="0"/>
        <a:buChar char="•"/>
        <a:defRPr sz="4000" kern="1200">
          <a:solidFill>
            <a:schemeClr val="tx1"/>
          </a:solidFill>
          <a:latin typeface="+mn-lt"/>
          <a:ea typeface="+mn-ea"/>
          <a:cs typeface="+mn-cs"/>
        </a:defRPr>
      </a:lvl1pPr>
      <a:lvl2pPr marL="896938" indent="-439738" algn="l" defTabSz="914400" rtl="0" eaLnBrk="1" latinLnBrk="0" hangingPunct="1">
        <a:lnSpc>
          <a:spcPct val="100000"/>
        </a:lnSpc>
        <a:spcBef>
          <a:spcPts val="1200"/>
        </a:spcBef>
        <a:buFont typeface="Calibri" panose="020F0502020204030204" pitchFamily="34" charset="0"/>
        <a:buChar char="‒"/>
        <a:defRPr sz="36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A4494-E37A-4C1D-BCB6-EFD5CB49887E}"/>
              </a:ext>
            </a:extLst>
          </p:cNvPr>
          <p:cNvSpPr>
            <a:spLocks noGrp="1"/>
          </p:cNvSpPr>
          <p:nvPr>
            <p:ph type="ctrTitle"/>
          </p:nvPr>
        </p:nvSpPr>
        <p:spPr>
          <a:xfrm>
            <a:off x="4326673" y="1226634"/>
            <a:ext cx="6897416" cy="2698595"/>
          </a:xfrm>
        </p:spPr>
        <p:txBody>
          <a:bodyPr>
            <a:normAutofit/>
          </a:bodyPr>
          <a:lstStyle/>
          <a:p>
            <a:pPr algn="l"/>
            <a:r>
              <a:rPr lang="en-AU" dirty="0"/>
              <a:t>Improving assessment moderation processes at my RTO</a:t>
            </a:r>
          </a:p>
        </p:txBody>
      </p:sp>
      <p:sp>
        <p:nvSpPr>
          <p:cNvPr id="3" name="Subtitle 2">
            <a:extLst>
              <a:ext uri="{FF2B5EF4-FFF2-40B4-BE49-F238E27FC236}">
                <a16:creationId xmlns:a16="http://schemas.microsoft.com/office/drawing/2014/main" id="{8CC9539C-DA27-4BA3-B213-4DAC92FD80B6}"/>
              </a:ext>
            </a:extLst>
          </p:cNvPr>
          <p:cNvSpPr>
            <a:spLocks noGrp="1"/>
          </p:cNvSpPr>
          <p:nvPr>
            <p:ph type="subTitle" idx="1"/>
          </p:nvPr>
        </p:nvSpPr>
        <p:spPr>
          <a:xfrm>
            <a:off x="4326672" y="4538547"/>
            <a:ext cx="6341327" cy="1661531"/>
          </a:xfrm>
        </p:spPr>
        <p:txBody>
          <a:bodyPr>
            <a:normAutofit fontScale="92500" lnSpcReduction="20000"/>
          </a:bodyPr>
          <a:lstStyle/>
          <a:p>
            <a:pPr algn="l"/>
            <a:r>
              <a:rPr lang="en-AU" sz="3800" b="1" dirty="0"/>
              <a:t>PD session</a:t>
            </a:r>
          </a:p>
          <a:p>
            <a:pPr marL="268288" indent="-268288" algn="l">
              <a:buFont typeface="Arial" panose="020B0604020202020204" pitchFamily="34" charset="0"/>
              <a:buChar char="•"/>
            </a:pPr>
            <a:r>
              <a:rPr lang="en-AU" sz="3300" dirty="0"/>
              <a:t>20-minute presentation</a:t>
            </a:r>
          </a:p>
          <a:p>
            <a:pPr marL="268288" indent="-268288" algn="l">
              <a:buFont typeface="Arial" panose="020B0604020202020204" pitchFamily="34" charset="0"/>
              <a:buChar char="•"/>
            </a:pPr>
            <a:r>
              <a:rPr lang="en-AU" sz="3300" dirty="0"/>
              <a:t>20-minute activity</a:t>
            </a:r>
          </a:p>
        </p:txBody>
      </p:sp>
      <p:sp>
        <p:nvSpPr>
          <p:cNvPr id="4" name="Rectangle 3">
            <a:extLst>
              <a:ext uri="{FF2B5EF4-FFF2-40B4-BE49-F238E27FC236}">
                <a16:creationId xmlns:a16="http://schemas.microsoft.com/office/drawing/2014/main" id="{32669ABD-A054-4F31-8E74-76A2BD52E95C}"/>
              </a:ext>
            </a:extLst>
          </p:cNvPr>
          <p:cNvSpPr/>
          <p:nvPr/>
        </p:nvSpPr>
        <p:spPr>
          <a:xfrm>
            <a:off x="0" y="0"/>
            <a:ext cx="3802566" cy="6858000"/>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a:extLst>
              <a:ext uri="{FF2B5EF4-FFF2-40B4-BE49-F238E27FC236}">
                <a16:creationId xmlns:a16="http://schemas.microsoft.com/office/drawing/2014/main" id="{1892B20A-99B1-4D9E-AD67-AE0ECD867024}"/>
              </a:ext>
            </a:extLst>
          </p:cNvPr>
          <p:cNvSpPr txBox="1"/>
          <p:nvPr/>
        </p:nvSpPr>
        <p:spPr>
          <a:xfrm>
            <a:off x="847633" y="6412468"/>
            <a:ext cx="1143262" cy="246221"/>
          </a:xfrm>
          <a:prstGeom prst="rect">
            <a:avLst/>
          </a:prstGeom>
          <a:noFill/>
        </p:spPr>
        <p:txBody>
          <a:bodyPr wrap="none" rtlCol="0">
            <a:spAutoFit/>
          </a:bodyPr>
          <a:lstStyle/>
          <a:p>
            <a:r>
              <a:rPr lang="en-AU" sz="1000" dirty="0"/>
              <a:t>Version April 2019</a:t>
            </a:r>
          </a:p>
        </p:txBody>
      </p:sp>
      <p:pic>
        <p:nvPicPr>
          <p:cNvPr id="1026" name="Picture 2" descr="Image result for meeting point icon wikipedia">
            <a:extLst>
              <a:ext uri="{FF2B5EF4-FFF2-40B4-BE49-F238E27FC236}">
                <a16:creationId xmlns:a16="http://schemas.microsoft.com/office/drawing/2014/main" id="{411AA74A-95E5-4EB7-BC64-86B6517C41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063" y="1505419"/>
            <a:ext cx="2491228" cy="24912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48074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3B18F-6034-41FE-87CF-ABA02FF357D7}"/>
              </a:ext>
            </a:extLst>
          </p:cNvPr>
          <p:cNvSpPr>
            <a:spLocks noGrp="1"/>
          </p:cNvSpPr>
          <p:nvPr>
            <p:ph type="title"/>
          </p:nvPr>
        </p:nvSpPr>
        <p:spPr/>
        <p:txBody>
          <a:bodyPr/>
          <a:lstStyle/>
          <a:p>
            <a:r>
              <a:rPr lang="en-AU" dirty="0"/>
              <a:t>The VET assessment system</a:t>
            </a:r>
          </a:p>
        </p:txBody>
      </p:sp>
      <p:sp>
        <p:nvSpPr>
          <p:cNvPr id="3" name="Content Placeholder 2">
            <a:extLst>
              <a:ext uri="{FF2B5EF4-FFF2-40B4-BE49-F238E27FC236}">
                <a16:creationId xmlns:a16="http://schemas.microsoft.com/office/drawing/2014/main" id="{47EF8044-9ED6-4784-A05A-36B1CFB82E87}"/>
              </a:ext>
            </a:extLst>
          </p:cNvPr>
          <p:cNvSpPr>
            <a:spLocks noGrp="1"/>
          </p:cNvSpPr>
          <p:nvPr>
            <p:ph idx="1"/>
          </p:nvPr>
        </p:nvSpPr>
        <p:spPr/>
        <p:txBody>
          <a:bodyPr>
            <a:normAutofit fontScale="70000" lnSpcReduction="20000"/>
          </a:bodyPr>
          <a:lstStyle/>
          <a:p>
            <a:pPr>
              <a:lnSpc>
                <a:spcPct val="120000"/>
              </a:lnSpc>
            </a:pPr>
            <a:r>
              <a:rPr lang="en-AU" dirty="0"/>
              <a:t>VET and Australia’s economic viability</a:t>
            </a:r>
          </a:p>
          <a:p>
            <a:pPr>
              <a:lnSpc>
                <a:spcPct val="120000"/>
              </a:lnSpc>
            </a:pPr>
            <a:r>
              <a:rPr lang="en-AU" dirty="0"/>
              <a:t>Key features of the Australian VET system</a:t>
            </a:r>
          </a:p>
          <a:p>
            <a:pPr lvl="1">
              <a:lnSpc>
                <a:spcPct val="120000"/>
              </a:lnSpc>
            </a:pPr>
            <a:r>
              <a:rPr lang="en-AU" dirty="0"/>
              <a:t>Industry-led</a:t>
            </a:r>
          </a:p>
          <a:p>
            <a:pPr lvl="1">
              <a:lnSpc>
                <a:spcPct val="120000"/>
              </a:lnSpc>
            </a:pPr>
            <a:r>
              <a:rPr lang="en-AU" dirty="0"/>
              <a:t>National</a:t>
            </a:r>
          </a:p>
          <a:p>
            <a:pPr lvl="1">
              <a:lnSpc>
                <a:spcPct val="120000"/>
              </a:lnSpc>
            </a:pPr>
            <a:r>
              <a:rPr lang="en-AU" dirty="0"/>
              <a:t>Client-focused</a:t>
            </a:r>
          </a:p>
          <a:p>
            <a:pPr>
              <a:lnSpc>
                <a:spcPct val="120000"/>
              </a:lnSpc>
            </a:pPr>
            <a:r>
              <a:rPr lang="en-AU" dirty="0"/>
              <a:t>Competency-based</a:t>
            </a:r>
          </a:p>
          <a:p>
            <a:pPr lvl="1">
              <a:lnSpc>
                <a:spcPct val="120000"/>
              </a:lnSpc>
            </a:pPr>
            <a:r>
              <a:rPr lang="en-AU" dirty="0"/>
              <a:t>Role of industry and enterprise</a:t>
            </a:r>
          </a:p>
          <a:p>
            <a:pPr lvl="1">
              <a:lnSpc>
                <a:spcPct val="120000"/>
              </a:lnSpc>
            </a:pPr>
            <a:r>
              <a:rPr lang="en-AU" dirty="0"/>
              <a:t>Criterion referenced compared to norm referenced assessments</a:t>
            </a:r>
          </a:p>
        </p:txBody>
      </p:sp>
    </p:spTree>
    <p:extLst>
      <p:ext uri="{BB962C8B-B14F-4D97-AF65-F5344CB8AC3E}">
        <p14:creationId xmlns:p14="http://schemas.microsoft.com/office/powerpoint/2010/main" val="2774693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F95AA-730D-441C-9FB2-A2587D9E16E0}"/>
              </a:ext>
            </a:extLst>
          </p:cNvPr>
          <p:cNvSpPr>
            <a:spLocks noGrp="1"/>
          </p:cNvSpPr>
          <p:nvPr>
            <p:ph type="title"/>
          </p:nvPr>
        </p:nvSpPr>
        <p:spPr/>
        <p:txBody>
          <a:bodyPr/>
          <a:lstStyle/>
          <a:p>
            <a:r>
              <a:rPr lang="en-AU" dirty="0"/>
              <a:t>Compliance requirements</a:t>
            </a:r>
          </a:p>
        </p:txBody>
      </p:sp>
      <p:sp>
        <p:nvSpPr>
          <p:cNvPr id="3" name="Content Placeholder 2">
            <a:extLst>
              <a:ext uri="{FF2B5EF4-FFF2-40B4-BE49-F238E27FC236}">
                <a16:creationId xmlns:a16="http://schemas.microsoft.com/office/drawing/2014/main" id="{3BB635FB-5DD6-47DE-A807-7832B9ADE75C}"/>
              </a:ext>
            </a:extLst>
          </p:cNvPr>
          <p:cNvSpPr>
            <a:spLocks noGrp="1"/>
          </p:cNvSpPr>
          <p:nvPr>
            <p:ph idx="1"/>
          </p:nvPr>
        </p:nvSpPr>
        <p:spPr/>
        <p:txBody>
          <a:bodyPr>
            <a:normAutofit fontScale="92500" lnSpcReduction="10000"/>
          </a:bodyPr>
          <a:lstStyle/>
          <a:p>
            <a:pPr>
              <a:lnSpc>
                <a:spcPct val="110000"/>
              </a:lnSpc>
            </a:pPr>
            <a:r>
              <a:rPr lang="en-AU" dirty="0"/>
              <a:t>Standards for RTOs</a:t>
            </a:r>
          </a:p>
          <a:p>
            <a:pPr>
              <a:lnSpc>
                <a:spcPct val="110000"/>
              </a:lnSpc>
            </a:pPr>
            <a:r>
              <a:rPr lang="en-AU" dirty="0"/>
              <a:t>Safety legislation and regulations</a:t>
            </a:r>
          </a:p>
          <a:p>
            <a:pPr>
              <a:lnSpc>
                <a:spcPct val="110000"/>
              </a:lnSpc>
            </a:pPr>
            <a:r>
              <a:rPr lang="en-AU" dirty="0"/>
              <a:t>Industry-specific legislation and regulations</a:t>
            </a:r>
          </a:p>
          <a:p>
            <a:pPr>
              <a:lnSpc>
                <a:spcPct val="110000"/>
              </a:lnSpc>
            </a:pPr>
            <a:r>
              <a:rPr lang="en-AU" dirty="0"/>
              <a:t>Other legislation and regulations; such as</a:t>
            </a:r>
          </a:p>
          <a:p>
            <a:pPr lvl="1">
              <a:lnSpc>
                <a:spcPct val="110000"/>
              </a:lnSpc>
            </a:pPr>
            <a:r>
              <a:rPr lang="en-AU" dirty="0"/>
              <a:t>Anti-discrimination</a:t>
            </a:r>
          </a:p>
          <a:p>
            <a:pPr lvl="1">
              <a:lnSpc>
                <a:spcPct val="110000"/>
              </a:lnSpc>
            </a:pPr>
            <a:r>
              <a:rPr lang="en-AU" dirty="0"/>
              <a:t>Privacy</a:t>
            </a:r>
          </a:p>
        </p:txBody>
      </p:sp>
    </p:spTree>
    <p:extLst>
      <p:ext uri="{BB962C8B-B14F-4D97-AF65-F5344CB8AC3E}">
        <p14:creationId xmlns:p14="http://schemas.microsoft.com/office/powerpoint/2010/main" val="3569075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47D2C-398C-4EF3-B782-EA403B6C52BF}"/>
              </a:ext>
            </a:extLst>
          </p:cNvPr>
          <p:cNvSpPr>
            <a:spLocks noGrp="1"/>
          </p:cNvSpPr>
          <p:nvPr>
            <p:ph type="title"/>
          </p:nvPr>
        </p:nvSpPr>
        <p:spPr/>
        <p:txBody>
          <a:bodyPr/>
          <a:lstStyle/>
          <a:p>
            <a:r>
              <a:rPr lang="en-AU" dirty="0"/>
              <a:t>Assessment is the gatekeeper of quality </a:t>
            </a:r>
          </a:p>
        </p:txBody>
      </p:sp>
      <p:pic>
        <p:nvPicPr>
          <p:cNvPr id="2050" name="Picture 2" descr="Image result for gate icon">
            <a:extLst>
              <a:ext uri="{FF2B5EF4-FFF2-40B4-BE49-F238E27FC236}">
                <a16:creationId xmlns:a16="http://schemas.microsoft.com/office/drawing/2014/main" id="{4BE7A091-CE1A-4418-84BB-4BDF79A6888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2024" b="13841"/>
          <a:stretch/>
        </p:blipFill>
        <p:spPr bwMode="auto">
          <a:xfrm>
            <a:off x="760140" y="2308304"/>
            <a:ext cx="4904680" cy="363604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BB1C9479-E324-426D-A32A-1B8831AD260A}"/>
              </a:ext>
            </a:extLst>
          </p:cNvPr>
          <p:cNvSpPr/>
          <p:nvPr/>
        </p:nvSpPr>
        <p:spPr>
          <a:xfrm>
            <a:off x="2971799" y="3651736"/>
            <a:ext cx="485775" cy="692944"/>
          </a:xfrm>
          <a:prstGeom prst="rect">
            <a:avLst/>
          </a:prstGeom>
          <a:solidFill>
            <a:schemeClr val="tx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7" name="Group 6">
            <a:extLst>
              <a:ext uri="{FF2B5EF4-FFF2-40B4-BE49-F238E27FC236}">
                <a16:creationId xmlns:a16="http://schemas.microsoft.com/office/drawing/2014/main" id="{481B84B2-1407-43BC-9E03-7DBC74E0D00E}"/>
              </a:ext>
            </a:extLst>
          </p:cNvPr>
          <p:cNvGrpSpPr/>
          <p:nvPr/>
        </p:nvGrpSpPr>
        <p:grpSpPr>
          <a:xfrm>
            <a:off x="3140249" y="3836609"/>
            <a:ext cx="144462" cy="289718"/>
            <a:chOff x="4733925" y="3751263"/>
            <a:chExt cx="144462" cy="289718"/>
          </a:xfrm>
        </p:grpSpPr>
        <p:sp>
          <p:nvSpPr>
            <p:cNvPr id="5" name="Oval 4">
              <a:extLst>
                <a:ext uri="{FF2B5EF4-FFF2-40B4-BE49-F238E27FC236}">
                  <a16:creationId xmlns:a16="http://schemas.microsoft.com/office/drawing/2014/main" id="{A4C2A615-4453-444B-8DED-EDD06DB11F9C}"/>
                </a:ext>
              </a:extLst>
            </p:cNvPr>
            <p:cNvSpPr/>
            <p:nvPr/>
          </p:nvSpPr>
          <p:spPr>
            <a:xfrm>
              <a:off x="4733925" y="3751263"/>
              <a:ext cx="144462" cy="14446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CBB0831E-BE1D-4533-9128-EA3A8039EA40}"/>
                </a:ext>
              </a:extLst>
            </p:cNvPr>
            <p:cNvSpPr/>
            <p:nvPr/>
          </p:nvSpPr>
          <p:spPr>
            <a:xfrm>
              <a:off x="4772818" y="3869531"/>
              <a:ext cx="66675" cy="1714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13" name="Group 12">
            <a:extLst>
              <a:ext uri="{FF2B5EF4-FFF2-40B4-BE49-F238E27FC236}">
                <a16:creationId xmlns:a16="http://schemas.microsoft.com/office/drawing/2014/main" id="{BAF3CE47-C097-4A81-84F8-C6E097CED361}"/>
              </a:ext>
            </a:extLst>
          </p:cNvPr>
          <p:cNvGrpSpPr/>
          <p:nvPr/>
        </p:nvGrpSpPr>
        <p:grpSpPr>
          <a:xfrm>
            <a:off x="7876479" y="2493971"/>
            <a:ext cx="3264712" cy="3264712"/>
            <a:chOff x="7290732" y="2679639"/>
            <a:chExt cx="3264712" cy="3264712"/>
          </a:xfrm>
        </p:grpSpPr>
        <p:pic>
          <p:nvPicPr>
            <p:cNvPr id="2056" name="Picture 8" descr="Image result for key icon">
              <a:extLst>
                <a:ext uri="{FF2B5EF4-FFF2-40B4-BE49-F238E27FC236}">
                  <a16:creationId xmlns:a16="http://schemas.microsoft.com/office/drawing/2014/main" id="{55E33965-F519-4C00-990A-CC33F2A1A3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90732" y="2679639"/>
              <a:ext cx="3264712" cy="32647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6A28BFD3-FC2E-4799-8DA5-9C90E7EDEFD8}"/>
                </a:ext>
              </a:extLst>
            </p:cNvPr>
            <p:cNvSpPr/>
            <p:nvPr/>
          </p:nvSpPr>
          <p:spPr>
            <a:xfrm rot="2672129">
              <a:off x="8082773" y="3885520"/>
              <a:ext cx="479502" cy="191699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Rectangle 11">
              <a:extLst>
                <a:ext uri="{FF2B5EF4-FFF2-40B4-BE49-F238E27FC236}">
                  <a16:creationId xmlns:a16="http://schemas.microsoft.com/office/drawing/2014/main" id="{2129F0B4-2823-4928-BD09-7DBE052C7300}"/>
                </a:ext>
              </a:extLst>
            </p:cNvPr>
            <p:cNvSpPr/>
            <p:nvPr/>
          </p:nvSpPr>
          <p:spPr>
            <a:xfrm rot="18888755">
              <a:off x="8138943" y="5083465"/>
              <a:ext cx="816362" cy="49065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a:p>
          </p:txBody>
        </p:sp>
      </p:grpSp>
      <p:sp>
        <p:nvSpPr>
          <p:cNvPr id="14" name="TextBox 13">
            <a:extLst>
              <a:ext uri="{FF2B5EF4-FFF2-40B4-BE49-F238E27FC236}">
                <a16:creationId xmlns:a16="http://schemas.microsoft.com/office/drawing/2014/main" id="{FA689F1F-CE06-4782-9DF0-9B3692C4D1CA}"/>
              </a:ext>
            </a:extLst>
          </p:cNvPr>
          <p:cNvSpPr txBox="1"/>
          <p:nvPr/>
        </p:nvSpPr>
        <p:spPr>
          <a:xfrm>
            <a:off x="6635368" y="2604840"/>
            <a:ext cx="2482222" cy="1323439"/>
          </a:xfrm>
          <a:prstGeom prst="rect">
            <a:avLst/>
          </a:prstGeom>
          <a:noFill/>
        </p:spPr>
        <p:txBody>
          <a:bodyPr wrap="square" rtlCol="0">
            <a:spAutoFit/>
          </a:bodyPr>
          <a:lstStyle/>
          <a:p>
            <a:r>
              <a:rPr lang="en-AU" sz="4000" dirty="0"/>
              <a:t>Who holds the key?</a:t>
            </a:r>
          </a:p>
        </p:txBody>
      </p:sp>
    </p:spTree>
    <p:extLst>
      <p:ext uri="{BB962C8B-B14F-4D97-AF65-F5344CB8AC3E}">
        <p14:creationId xmlns:p14="http://schemas.microsoft.com/office/powerpoint/2010/main" val="5809536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2E1A7-1256-4251-878F-84C850B038D0}"/>
              </a:ext>
            </a:extLst>
          </p:cNvPr>
          <p:cNvSpPr>
            <a:spLocks noGrp="1"/>
          </p:cNvSpPr>
          <p:nvPr>
            <p:ph type="title"/>
          </p:nvPr>
        </p:nvSpPr>
        <p:spPr/>
        <p:txBody>
          <a:bodyPr/>
          <a:lstStyle/>
          <a:p>
            <a:r>
              <a:rPr lang="en-AU" dirty="0"/>
              <a:t>Standards for RTOs 2015</a:t>
            </a:r>
          </a:p>
        </p:txBody>
      </p:sp>
      <p:sp>
        <p:nvSpPr>
          <p:cNvPr id="3" name="Content Placeholder 2">
            <a:extLst>
              <a:ext uri="{FF2B5EF4-FFF2-40B4-BE49-F238E27FC236}">
                <a16:creationId xmlns:a16="http://schemas.microsoft.com/office/drawing/2014/main" id="{BD98ED3D-2885-469F-9B74-BD6DF236D527}"/>
              </a:ext>
            </a:extLst>
          </p:cNvPr>
          <p:cNvSpPr>
            <a:spLocks noGrp="1"/>
          </p:cNvSpPr>
          <p:nvPr>
            <p:ph idx="1"/>
          </p:nvPr>
        </p:nvSpPr>
        <p:spPr>
          <a:xfrm>
            <a:off x="4616604" y="1825625"/>
            <a:ext cx="6737195" cy="4351338"/>
          </a:xfrm>
        </p:spPr>
        <p:txBody>
          <a:bodyPr>
            <a:normAutofit fontScale="92500" lnSpcReduction="10000"/>
          </a:bodyPr>
          <a:lstStyle/>
          <a:p>
            <a:pPr marL="0" indent="0">
              <a:lnSpc>
                <a:spcPct val="110000"/>
              </a:lnSpc>
              <a:spcBef>
                <a:spcPts val="600"/>
              </a:spcBef>
              <a:buNone/>
            </a:pPr>
            <a:r>
              <a:rPr lang="en-AU" sz="2200" b="1" dirty="0"/>
              <a:t>Clause 1.16</a:t>
            </a:r>
          </a:p>
          <a:p>
            <a:pPr marL="0" indent="0">
              <a:lnSpc>
                <a:spcPct val="110000"/>
              </a:lnSpc>
              <a:spcBef>
                <a:spcPts val="600"/>
              </a:spcBef>
              <a:buNone/>
            </a:pPr>
            <a:r>
              <a:rPr lang="en-AU" sz="1800" dirty="0"/>
              <a:t>The RTO ensures that all trainers and assessors undertake professional development in the fields of the knowledge and practice of vocational training, learning and assessment including competency based training and assessment.</a:t>
            </a:r>
          </a:p>
          <a:p>
            <a:pPr marL="0" indent="0">
              <a:lnSpc>
                <a:spcPct val="110000"/>
              </a:lnSpc>
              <a:spcBef>
                <a:spcPts val="600"/>
              </a:spcBef>
              <a:buNone/>
            </a:pPr>
            <a:r>
              <a:rPr lang="en-AU" sz="2200" b="1" dirty="0"/>
              <a:t>Clause 1.13</a:t>
            </a:r>
          </a:p>
          <a:p>
            <a:pPr marL="0" indent="0">
              <a:lnSpc>
                <a:spcPct val="110000"/>
              </a:lnSpc>
              <a:spcBef>
                <a:spcPts val="600"/>
              </a:spcBef>
              <a:buNone/>
            </a:pPr>
            <a:r>
              <a:rPr lang="en-AU" sz="1800" dirty="0"/>
              <a:t>In addition to the requirements specified in Clause 1.14 and Clause 1.15, the RTO’s training and assessment is delivered only by persons who have:</a:t>
            </a:r>
          </a:p>
          <a:p>
            <a:pPr marL="0" indent="0">
              <a:lnSpc>
                <a:spcPct val="110000"/>
              </a:lnSpc>
              <a:spcBef>
                <a:spcPts val="600"/>
              </a:spcBef>
              <a:buNone/>
            </a:pPr>
            <a:r>
              <a:rPr lang="en-AU" sz="1800" dirty="0"/>
              <a:t>a) vocational competencies at least to the level being delivered and assessed;</a:t>
            </a:r>
          </a:p>
          <a:p>
            <a:pPr marL="0" indent="0">
              <a:lnSpc>
                <a:spcPct val="110000"/>
              </a:lnSpc>
              <a:spcBef>
                <a:spcPts val="600"/>
              </a:spcBef>
              <a:buNone/>
            </a:pPr>
            <a:r>
              <a:rPr lang="en-AU" sz="1800" dirty="0"/>
              <a:t>b) current industry skills directly relevant to the training and assessment being provided; and</a:t>
            </a:r>
          </a:p>
          <a:p>
            <a:pPr marL="0" indent="0">
              <a:lnSpc>
                <a:spcPct val="110000"/>
              </a:lnSpc>
              <a:spcBef>
                <a:spcPts val="600"/>
              </a:spcBef>
              <a:buNone/>
            </a:pPr>
            <a:r>
              <a:rPr lang="en-AU" sz="1800" dirty="0"/>
              <a:t>c) current knowledge and skills in vocational training and learning that informs their training and assessment.</a:t>
            </a:r>
          </a:p>
        </p:txBody>
      </p:sp>
      <p:pic>
        <p:nvPicPr>
          <p:cNvPr id="4" name="Picture 3">
            <a:extLst>
              <a:ext uri="{FF2B5EF4-FFF2-40B4-BE49-F238E27FC236}">
                <a16:creationId xmlns:a16="http://schemas.microsoft.com/office/drawing/2014/main" id="{EDA0AFD7-F337-4811-87AC-7EEA7782B280}"/>
              </a:ext>
            </a:extLst>
          </p:cNvPr>
          <p:cNvPicPr>
            <a:picLocks noChangeAspect="1"/>
          </p:cNvPicPr>
          <p:nvPr/>
        </p:nvPicPr>
        <p:blipFill>
          <a:blip r:embed="rId2"/>
          <a:stretch>
            <a:fillRect/>
          </a:stretch>
        </p:blipFill>
        <p:spPr>
          <a:xfrm>
            <a:off x="964373" y="1962614"/>
            <a:ext cx="2852889" cy="4036742"/>
          </a:xfrm>
          <a:prstGeom prst="rect">
            <a:avLst/>
          </a:prstGeom>
          <a:ln>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177323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5CA91-77EE-421D-A477-34A128B7C570}"/>
              </a:ext>
            </a:extLst>
          </p:cNvPr>
          <p:cNvSpPr>
            <a:spLocks noGrp="1"/>
          </p:cNvSpPr>
          <p:nvPr>
            <p:ph type="title"/>
          </p:nvPr>
        </p:nvSpPr>
        <p:spPr/>
        <p:txBody>
          <a:bodyPr/>
          <a:lstStyle/>
          <a:p>
            <a:r>
              <a:rPr lang="en-AU" dirty="0"/>
              <a:t>Professional development (PD) for assessors</a:t>
            </a:r>
          </a:p>
        </p:txBody>
      </p:sp>
      <p:sp>
        <p:nvSpPr>
          <p:cNvPr id="3" name="Content Placeholder 2">
            <a:extLst>
              <a:ext uri="{FF2B5EF4-FFF2-40B4-BE49-F238E27FC236}">
                <a16:creationId xmlns:a16="http://schemas.microsoft.com/office/drawing/2014/main" id="{1AE06959-9053-4222-A9FC-A7476A8E1723}"/>
              </a:ext>
            </a:extLst>
          </p:cNvPr>
          <p:cNvSpPr>
            <a:spLocks noGrp="1"/>
          </p:cNvSpPr>
          <p:nvPr>
            <p:ph idx="1"/>
          </p:nvPr>
        </p:nvSpPr>
        <p:spPr/>
        <p:txBody>
          <a:bodyPr>
            <a:normAutofit fontScale="92500"/>
          </a:bodyPr>
          <a:lstStyle/>
          <a:p>
            <a:r>
              <a:rPr lang="en-AU" dirty="0"/>
              <a:t>Changes to the TAE Certificate IV</a:t>
            </a:r>
          </a:p>
          <a:p>
            <a:pPr lvl="1"/>
            <a:r>
              <a:rPr lang="en-AU" dirty="0"/>
              <a:t>Better skilled new entrants to the VET workforce</a:t>
            </a:r>
          </a:p>
          <a:p>
            <a:pPr lvl="1"/>
            <a:r>
              <a:rPr lang="en-AU" dirty="0"/>
              <a:t>New credentials for the existing VET workforce</a:t>
            </a:r>
          </a:p>
          <a:p>
            <a:r>
              <a:rPr lang="en-AU" dirty="0"/>
              <a:t>Promote ethical practice (transparency and fairness)</a:t>
            </a:r>
          </a:p>
          <a:p>
            <a:r>
              <a:rPr lang="en-AU" dirty="0"/>
              <a:t>Continuous improvement of assessment process and practice</a:t>
            </a:r>
          </a:p>
        </p:txBody>
      </p:sp>
    </p:spTree>
    <p:extLst>
      <p:ext uri="{BB962C8B-B14F-4D97-AF65-F5344CB8AC3E}">
        <p14:creationId xmlns:p14="http://schemas.microsoft.com/office/powerpoint/2010/main" val="1420983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D0160-7151-4E8A-92E0-BA6F5CD0892B}"/>
              </a:ext>
            </a:extLst>
          </p:cNvPr>
          <p:cNvSpPr>
            <a:spLocks noGrp="1"/>
          </p:cNvSpPr>
          <p:nvPr>
            <p:ph type="title"/>
          </p:nvPr>
        </p:nvSpPr>
        <p:spPr/>
        <p:txBody>
          <a:bodyPr/>
          <a:lstStyle/>
          <a:p>
            <a:r>
              <a:rPr lang="en-AU" dirty="0"/>
              <a:t>Identifying the need for improvement</a:t>
            </a:r>
          </a:p>
        </p:txBody>
      </p:sp>
      <p:graphicFrame>
        <p:nvGraphicFramePr>
          <p:cNvPr id="4" name="Content Placeholder 3">
            <a:extLst>
              <a:ext uri="{FF2B5EF4-FFF2-40B4-BE49-F238E27FC236}">
                <a16:creationId xmlns:a16="http://schemas.microsoft.com/office/drawing/2014/main" id="{7F624D49-F27B-4BD3-AEF4-5E40CEA09891}"/>
              </a:ext>
            </a:extLst>
          </p:cNvPr>
          <p:cNvGraphicFramePr>
            <a:graphicFrameLocks noGrp="1"/>
          </p:cNvGraphicFramePr>
          <p:nvPr>
            <p:ph idx="1"/>
            <p:extLst>
              <p:ext uri="{D42A27DB-BD31-4B8C-83A1-F6EECF244321}">
                <p14:modId xmlns:p14="http://schemas.microsoft.com/office/powerpoint/2010/main" val="2582862965"/>
              </p:ext>
            </p:extLst>
          </p:nvPr>
        </p:nvGraphicFramePr>
        <p:xfrm>
          <a:off x="838200" y="1825625"/>
          <a:ext cx="10515600" cy="38503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A03E7915-2D5B-4268-80E3-E01362BCA8F4}"/>
              </a:ext>
            </a:extLst>
          </p:cNvPr>
          <p:cNvSpPr txBox="1"/>
          <p:nvPr/>
        </p:nvSpPr>
        <p:spPr>
          <a:xfrm>
            <a:off x="838199" y="5954752"/>
            <a:ext cx="10525445" cy="361637"/>
          </a:xfrm>
          <a:prstGeom prst="rect">
            <a:avLst/>
          </a:prstGeom>
          <a:noFill/>
        </p:spPr>
        <p:txBody>
          <a:bodyPr wrap="none" rtlCol="0">
            <a:spAutoFit/>
          </a:bodyPr>
          <a:lstStyle/>
          <a:p>
            <a:r>
              <a:rPr lang="en-AU" sz="1750" dirty="0"/>
              <a:t>* Includes complaints, appeals and suggestions for improvement from learners, assessors and RTO administrators</a:t>
            </a:r>
          </a:p>
        </p:txBody>
      </p:sp>
    </p:spTree>
    <p:extLst>
      <p:ext uri="{BB962C8B-B14F-4D97-AF65-F5344CB8AC3E}">
        <p14:creationId xmlns:p14="http://schemas.microsoft.com/office/powerpoint/2010/main" val="40778389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977E7-CC89-4CDC-8279-12E3C8FB5035}"/>
              </a:ext>
            </a:extLst>
          </p:cNvPr>
          <p:cNvSpPr>
            <a:spLocks noGrp="1"/>
          </p:cNvSpPr>
          <p:nvPr>
            <p:ph type="title"/>
          </p:nvPr>
        </p:nvSpPr>
        <p:spPr/>
        <p:txBody>
          <a:bodyPr/>
          <a:lstStyle/>
          <a:p>
            <a:r>
              <a:rPr lang="en-AU" dirty="0"/>
              <a:t>Assessment moderation</a:t>
            </a:r>
          </a:p>
        </p:txBody>
      </p:sp>
      <p:sp>
        <p:nvSpPr>
          <p:cNvPr id="3" name="Content Placeholder 2">
            <a:extLst>
              <a:ext uri="{FF2B5EF4-FFF2-40B4-BE49-F238E27FC236}">
                <a16:creationId xmlns:a16="http://schemas.microsoft.com/office/drawing/2014/main" id="{FB55517F-F3BC-41D6-8F3C-97A6DE8D31AC}"/>
              </a:ext>
            </a:extLst>
          </p:cNvPr>
          <p:cNvSpPr>
            <a:spLocks noGrp="1"/>
          </p:cNvSpPr>
          <p:nvPr>
            <p:ph idx="1"/>
          </p:nvPr>
        </p:nvSpPr>
        <p:spPr/>
        <p:txBody>
          <a:bodyPr>
            <a:normAutofit/>
          </a:bodyPr>
          <a:lstStyle/>
          <a:p>
            <a:r>
              <a:rPr lang="en-AU" sz="3600" dirty="0"/>
              <a:t>Difference between moderation and validation</a:t>
            </a:r>
          </a:p>
          <a:p>
            <a:r>
              <a:rPr lang="en-AU" sz="3600" dirty="0"/>
              <a:t>Moderation policy and procedures</a:t>
            </a:r>
          </a:p>
          <a:p>
            <a:pPr lvl="1"/>
            <a:r>
              <a:rPr lang="en-AU" sz="3200" dirty="0"/>
              <a:t>Purpose</a:t>
            </a:r>
          </a:p>
          <a:p>
            <a:pPr lvl="1"/>
            <a:r>
              <a:rPr lang="en-AU" sz="3200" dirty="0"/>
              <a:t>Features</a:t>
            </a:r>
          </a:p>
          <a:p>
            <a:pPr lvl="1"/>
            <a:r>
              <a:rPr lang="en-AU" sz="3200" dirty="0"/>
              <a:t>Documentation requirements (inputs and outputs)</a:t>
            </a:r>
          </a:p>
          <a:p>
            <a:r>
              <a:rPr lang="en-AU" sz="3600" dirty="0"/>
              <a:t>Systematic implementation of moderation at my RTO</a:t>
            </a:r>
          </a:p>
          <a:p>
            <a:endParaRPr lang="en-AU" sz="3600" dirty="0"/>
          </a:p>
        </p:txBody>
      </p:sp>
    </p:spTree>
    <p:extLst>
      <p:ext uri="{BB962C8B-B14F-4D97-AF65-F5344CB8AC3E}">
        <p14:creationId xmlns:p14="http://schemas.microsoft.com/office/powerpoint/2010/main" val="4183711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706B9-F557-417A-B571-C5CB3C3EE1A6}"/>
              </a:ext>
            </a:extLst>
          </p:cNvPr>
          <p:cNvSpPr>
            <a:spLocks noGrp="1"/>
          </p:cNvSpPr>
          <p:nvPr>
            <p:ph type="title"/>
          </p:nvPr>
        </p:nvSpPr>
        <p:spPr/>
        <p:txBody>
          <a:bodyPr/>
          <a:lstStyle/>
          <a:p>
            <a:r>
              <a:rPr lang="en-AU" dirty="0"/>
              <a:t>PD activity</a:t>
            </a:r>
          </a:p>
        </p:txBody>
      </p:sp>
      <p:sp>
        <p:nvSpPr>
          <p:cNvPr id="3" name="Content Placeholder 2">
            <a:extLst>
              <a:ext uri="{FF2B5EF4-FFF2-40B4-BE49-F238E27FC236}">
                <a16:creationId xmlns:a16="http://schemas.microsoft.com/office/drawing/2014/main" id="{933886BA-01AF-4124-8278-D8D480781BD3}"/>
              </a:ext>
            </a:extLst>
          </p:cNvPr>
          <p:cNvSpPr>
            <a:spLocks noGrp="1"/>
          </p:cNvSpPr>
          <p:nvPr>
            <p:ph idx="1"/>
          </p:nvPr>
        </p:nvSpPr>
        <p:spPr>
          <a:xfrm>
            <a:off x="3780262" y="1825625"/>
            <a:ext cx="7573537" cy="4351338"/>
          </a:xfrm>
        </p:spPr>
        <p:txBody>
          <a:bodyPr>
            <a:normAutofit fontScale="77500" lnSpcReduction="20000"/>
          </a:bodyPr>
          <a:lstStyle/>
          <a:p>
            <a:pPr marL="0" indent="0">
              <a:lnSpc>
                <a:spcPct val="110000"/>
              </a:lnSpc>
              <a:buNone/>
            </a:pPr>
            <a:r>
              <a:rPr lang="en-AU" b="1" dirty="0"/>
              <a:t>Instructions</a:t>
            </a:r>
          </a:p>
          <a:p>
            <a:pPr>
              <a:lnSpc>
                <a:spcPct val="110000"/>
              </a:lnSpc>
            </a:pPr>
            <a:r>
              <a:rPr lang="en-AU" sz="3600" dirty="0"/>
              <a:t>Work as a group of assessors for 20 minutes</a:t>
            </a:r>
          </a:p>
          <a:p>
            <a:pPr>
              <a:lnSpc>
                <a:spcPct val="110000"/>
              </a:lnSpc>
            </a:pPr>
            <a:r>
              <a:rPr lang="en-AU" sz="3600" dirty="0"/>
              <a:t>Review my RTO’s moderation policy and procedure</a:t>
            </a:r>
          </a:p>
          <a:p>
            <a:pPr>
              <a:lnSpc>
                <a:spcPct val="110000"/>
              </a:lnSpc>
            </a:pPr>
            <a:r>
              <a:rPr lang="en-AU" sz="3600" dirty="0"/>
              <a:t>Identify improvements</a:t>
            </a:r>
          </a:p>
          <a:p>
            <a:pPr lvl="1">
              <a:lnSpc>
                <a:spcPct val="110000"/>
              </a:lnSpc>
            </a:pPr>
            <a:r>
              <a:rPr lang="en-AU" sz="3200" dirty="0"/>
              <a:t>Improvements to the moderation policy and procedure</a:t>
            </a:r>
          </a:p>
          <a:p>
            <a:pPr lvl="1">
              <a:lnSpc>
                <a:spcPct val="110000"/>
              </a:lnSpc>
            </a:pPr>
            <a:r>
              <a:rPr lang="en-AU" sz="3200" dirty="0"/>
              <a:t>Improvements to the assessment processes and practices</a:t>
            </a:r>
          </a:p>
        </p:txBody>
      </p:sp>
      <p:pic>
        <p:nvPicPr>
          <p:cNvPr id="4" name="Picture 2" descr="Image result for meeting point icon wikipedia">
            <a:extLst>
              <a:ext uri="{FF2B5EF4-FFF2-40B4-BE49-F238E27FC236}">
                <a16:creationId xmlns:a16="http://schemas.microsoft.com/office/drawing/2014/main" id="{72024538-7F21-4150-95A3-E34580048B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1652" y="1852439"/>
            <a:ext cx="2491228" cy="24912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3941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1552</TotalTime>
  <Words>336</Words>
  <Application>Microsoft Office PowerPoint</Application>
  <PresentationFormat>Widescreen</PresentationFormat>
  <Paragraphs>58</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Improving assessment moderation processes at my RTO</vt:lpstr>
      <vt:lpstr>The VET assessment system</vt:lpstr>
      <vt:lpstr>Compliance requirements</vt:lpstr>
      <vt:lpstr>Assessment is the gatekeeper of quality </vt:lpstr>
      <vt:lpstr>Standards for RTOs 2015</vt:lpstr>
      <vt:lpstr>Professional development (PD) for assessors</vt:lpstr>
      <vt:lpstr>Identifying the need for improvement</vt:lpstr>
      <vt:lpstr>Assessment moderation</vt:lpstr>
      <vt:lpstr>PD activity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Alan Maguire</dc:creator>
  <cp:lastModifiedBy>Alan Maguire</cp:lastModifiedBy>
  <cp:revision>8</cp:revision>
  <cp:lastPrinted>2019-03-28T23:40:01Z</cp:lastPrinted>
  <dcterms:created xsi:type="dcterms:W3CDTF">2019-02-25T02:00:56Z</dcterms:created>
  <dcterms:modified xsi:type="dcterms:W3CDTF">2019-03-28T23:40:46Z</dcterms:modified>
</cp:coreProperties>
</file>